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34"/>
  </p:notesMasterIdLst>
  <p:handoutMasterIdLst>
    <p:handoutMasterId r:id="rId35"/>
  </p:handoutMasterIdLst>
  <p:sldIdLst>
    <p:sldId id="266" r:id="rId5"/>
    <p:sldId id="449" r:id="rId6"/>
    <p:sldId id="258" r:id="rId7"/>
    <p:sldId id="344" r:id="rId8"/>
    <p:sldId id="358" r:id="rId9"/>
    <p:sldId id="397" r:id="rId10"/>
    <p:sldId id="377" r:id="rId11"/>
    <p:sldId id="345" r:id="rId12"/>
    <p:sldId id="346" r:id="rId13"/>
    <p:sldId id="347" r:id="rId14"/>
    <p:sldId id="348" r:id="rId15"/>
    <p:sldId id="349" r:id="rId16"/>
    <p:sldId id="350" r:id="rId17"/>
    <p:sldId id="351" r:id="rId18"/>
    <p:sldId id="395" r:id="rId19"/>
    <p:sldId id="352" r:id="rId20"/>
    <p:sldId id="406" r:id="rId21"/>
    <p:sldId id="439" r:id="rId22"/>
    <p:sldId id="440" r:id="rId23"/>
    <p:sldId id="441" r:id="rId24"/>
    <p:sldId id="448" r:id="rId25"/>
    <p:sldId id="447" r:id="rId26"/>
    <p:sldId id="442" r:id="rId27"/>
    <p:sldId id="443" r:id="rId28"/>
    <p:sldId id="444" r:id="rId29"/>
    <p:sldId id="446" r:id="rId30"/>
    <p:sldId id="438" r:id="rId31"/>
    <p:sldId id="420" r:id="rId32"/>
    <p:sldId id="333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uy Hendrickson" initials="GH" lastIdx="2" clrIdx="0">
    <p:extLst>
      <p:ext uri="{19B8F6BF-5375-455C-9EA6-DF929625EA0E}">
        <p15:presenceInfo xmlns:p15="http://schemas.microsoft.com/office/powerpoint/2012/main" userId="Guy Hendrickso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4C1"/>
    <a:srgbClr val="C1FFC2"/>
    <a:srgbClr val="E0FBC5"/>
    <a:srgbClr val="00C400"/>
    <a:srgbClr val="008000"/>
    <a:srgbClr val="FF9999"/>
    <a:srgbClr val="FF5050"/>
    <a:srgbClr val="FFFFCC"/>
    <a:srgbClr val="CCECFF"/>
    <a:srgbClr val="007D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A2CF70-07E9-48FE-B3F8-72B8061FC879}" v="25" dt="2025-09-24T19:25:11.629"/>
    <p1510:client id="{F81B6161-871A-479F-BB9E-D917F3DB980B}" v="830" dt="2025-09-23T21:03:22.99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666" autoAdjust="0"/>
    <p:restoredTop sz="94737" autoAdjust="0"/>
  </p:normalViewPr>
  <p:slideViewPr>
    <p:cSldViewPr snapToGrid="0" snapToObjects="1">
      <p:cViewPr varScale="1">
        <p:scale>
          <a:sx n="106" d="100"/>
          <a:sy n="106" d="100"/>
        </p:scale>
        <p:origin x="1098" y="108"/>
      </p:cViewPr>
      <p:guideLst/>
    </p:cSldViewPr>
  </p:slideViewPr>
  <p:outlineViewPr>
    <p:cViewPr>
      <p:scale>
        <a:sx n="33" d="100"/>
        <a:sy n="33" d="100"/>
      </p:scale>
      <p:origin x="0" y="-402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ard, Kristen *" userId="a38f7ebc-66e0-4d8c-90e8-f6a5746f45c0" providerId="ADAL" clId="{F81B6161-871A-479F-BB9E-D917F3DB980B}"/>
    <pc:docChg chg="undo redo custSel addSld delSld modSld sldOrd">
      <pc:chgData name="Leonard, Kristen *" userId="a38f7ebc-66e0-4d8c-90e8-f6a5746f45c0" providerId="ADAL" clId="{F81B6161-871A-479F-BB9E-D917F3DB980B}" dt="2025-09-24T12:42:26.815" v="32125" actId="47"/>
      <pc:docMkLst>
        <pc:docMk/>
      </pc:docMkLst>
      <pc:sldChg chg="modSp mod">
        <pc:chgData name="Leonard, Kristen *" userId="a38f7ebc-66e0-4d8c-90e8-f6a5746f45c0" providerId="ADAL" clId="{F81B6161-871A-479F-BB9E-D917F3DB980B}" dt="2025-08-20T20:06:29.286" v="233" actId="20577"/>
        <pc:sldMkLst>
          <pc:docMk/>
          <pc:sldMk cId="1277333183" sldId="258"/>
        </pc:sldMkLst>
      </pc:sldChg>
      <pc:sldChg chg="addSp delSp modSp mod ord">
        <pc:chgData name="Leonard, Kristen *" userId="a38f7ebc-66e0-4d8c-90e8-f6a5746f45c0" providerId="ADAL" clId="{F81B6161-871A-479F-BB9E-D917F3DB980B}" dt="2025-09-04T18:54:36.809" v="10440" actId="1076"/>
        <pc:sldMkLst>
          <pc:docMk/>
          <pc:sldMk cId="4193795167" sldId="259"/>
        </pc:sldMkLst>
      </pc:sldChg>
      <pc:sldChg chg="del">
        <pc:chgData name="Leonard, Kristen *" userId="a38f7ebc-66e0-4d8c-90e8-f6a5746f45c0" providerId="ADAL" clId="{F81B6161-871A-479F-BB9E-D917F3DB980B}" dt="2025-08-25T18:21:10.278" v="4217" actId="47"/>
        <pc:sldMkLst>
          <pc:docMk/>
          <pc:sldMk cId="1489593747" sldId="260"/>
        </pc:sldMkLst>
      </pc:sldChg>
      <pc:sldChg chg="del">
        <pc:chgData name="Leonard, Kristen *" userId="a38f7ebc-66e0-4d8c-90e8-f6a5746f45c0" providerId="ADAL" clId="{F81B6161-871A-479F-BB9E-D917F3DB980B}" dt="2025-08-20T20:01:55.378" v="47" actId="47"/>
        <pc:sldMkLst>
          <pc:docMk/>
          <pc:sldMk cId="587253550" sldId="261"/>
        </pc:sldMkLst>
      </pc:sldChg>
      <pc:sldChg chg="del">
        <pc:chgData name="Leonard, Kristen *" userId="a38f7ebc-66e0-4d8c-90e8-f6a5746f45c0" providerId="ADAL" clId="{F81B6161-871A-479F-BB9E-D917F3DB980B}" dt="2025-08-20T20:01:48.144" v="46" actId="47"/>
        <pc:sldMkLst>
          <pc:docMk/>
          <pc:sldMk cId="1803431844" sldId="262"/>
        </pc:sldMkLst>
      </pc:sldChg>
      <pc:sldChg chg="del">
        <pc:chgData name="Leonard, Kristen *" userId="a38f7ebc-66e0-4d8c-90e8-f6a5746f45c0" providerId="ADAL" clId="{F81B6161-871A-479F-BB9E-D917F3DB980B}" dt="2025-08-20T20:01:41.333" v="45" actId="47"/>
        <pc:sldMkLst>
          <pc:docMk/>
          <pc:sldMk cId="2727179669" sldId="264"/>
        </pc:sldMkLst>
      </pc:sldChg>
      <pc:sldChg chg="addSp delSp modSp mod ord">
        <pc:chgData name="Leonard, Kristen *" userId="a38f7ebc-66e0-4d8c-90e8-f6a5746f45c0" providerId="ADAL" clId="{F81B6161-871A-479F-BB9E-D917F3DB980B}" dt="2025-09-05T13:44:05.006" v="14073" actId="1076"/>
        <pc:sldMkLst>
          <pc:docMk/>
          <pc:sldMk cId="867419858" sldId="265"/>
        </pc:sldMkLst>
      </pc:sldChg>
      <pc:sldChg chg="addSp delSp modSp mod">
        <pc:chgData name="Leonard, Kristen *" userId="a38f7ebc-66e0-4d8c-90e8-f6a5746f45c0" providerId="ADAL" clId="{F81B6161-871A-479F-BB9E-D917F3DB980B}" dt="2025-08-20T18:50:06.069" v="44" actId="478"/>
        <pc:sldMkLst>
          <pc:docMk/>
          <pc:sldMk cId="1212912157" sldId="266"/>
        </pc:sldMkLst>
      </pc:sldChg>
      <pc:sldChg chg="del">
        <pc:chgData name="Leonard, Kristen *" userId="a38f7ebc-66e0-4d8c-90e8-f6a5746f45c0" providerId="ADAL" clId="{F81B6161-871A-479F-BB9E-D917F3DB980B}" dt="2025-08-25T18:21:09.173" v="4215" actId="47"/>
        <pc:sldMkLst>
          <pc:docMk/>
          <pc:sldMk cId="1848918111" sldId="327"/>
        </pc:sldMkLst>
      </pc:sldChg>
      <pc:sldChg chg="del">
        <pc:chgData name="Leonard, Kristen *" userId="a38f7ebc-66e0-4d8c-90e8-f6a5746f45c0" providerId="ADAL" clId="{F81B6161-871A-479F-BB9E-D917F3DB980B}" dt="2025-08-25T18:21:08.773" v="4214" actId="47"/>
        <pc:sldMkLst>
          <pc:docMk/>
          <pc:sldMk cId="349773904" sldId="328"/>
        </pc:sldMkLst>
      </pc:sldChg>
      <pc:sldChg chg="del">
        <pc:chgData name="Leonard, Kristen *" userId="a38f7ebc-66e0-4d8c-90e8-f6a5746f45c0" providerId="ADAL" clId="{F81B6161-871A-479F-BB9E-D917F3DB980B}" dt="2025-08-20T20:02:41.100" v="48" actId="47"/>
        <pc:sldMkLst>
          <pc:docMk/>
          <pc:sldMk cId="4100146338" sldId="329"/>
        </pc:sldMkLst>
      </pc:sldChg>
      <pc:sldChg chg="del">
        <pc:chgData name="Leonard, Kristen *" userId="a38f7ebc-66e0-4d8c-90e8-f6a5746f45c0" providerId="ADAL" clId="{F81B6161-871A-479F-BB9E-D917F3DB980B}" dt="2025-08-25T18:21:07.957" v="4213" actId="47"/>
        <pc:sldMkLst>
          <pc:docMk/>
          <pc:sldMk cId="1117837745" sldId="330"/>
        </pc:sldMkLst>
      </pc:sldChg>
      <pc:sldChg chg="del">
        <pc:chgData name="Leonard, Kristen *" userId="a38f7ebc-66e0-4d8c-90e8-f6a5746f45c0" providerId="ADAL" clId="{F81B6161-871A-479F-BB9E-D917F3DB980B}" dt="2025-08-25T18:21:09.607" v="4216" actId="47"/>
        <pc:sldMkLst>
          <pc:docMk/>
          <pc:sldMk cId="390694795" sldId="331"/>
        </pc:sldMkLst>
      </pc:sldChg>
      <pc:sldChg chg="modSp mod">
        <pc:chgData name="Leonard, Kristen *" userId="a38f7ebc-66e0-4d8c-90e8-f6a5746f45c0" providerId="ADAL" clId="{F81B6161-871A-479F-BB9E-D917F3DB980B}" dt="2025-09-04T18:53:52.323" v="10437" actId="20577"/>
        <pc:sldMkLst>
          <pc:docMk/>
          <pc:sldMk cId="2369739803" sldId="332"/>
        </pc:sldMkLst>
      </pc:sldChg>
      <pc:sldChg chg="modSp add mod">
        <pc:chgData name="Leonard, Kristen *" userId="a38f7ebc-66e0-4d8c-90e8-f6a5746f45c0" providerId="ADAL" clId="{F81B6161-871A-479F-BB9E-D917F3DB980B}" dt="2025-09-22T13:41:46.450" v="24570" actId="20577"/>
        <pc:sldMkLst>
          <pc:docMk/>
          <pc:sldMk cId="2491109162" sldId="333"/>
        </pc:sldMkLst>
      </pc:sldChg>
      <pc:sldChg chg="modSp add del mod modShow">
        <pc:chgData name="Leonard, Kristen *" userId="a38f7ebc-66e0-4d8c-90e8-f6a5746f45c0" providerId="ADAL" clId="{F81B6161-871A-479F-BB9E-D917F3DB980B}" dt="2025-09-24T12:42:03.630" v="32090" actId="47"/>
        <pc:sldMkLst>
          <pc:docMk/>
          <pc:sldMk cId="3210184432" sldId="334"/>
        </pc:sldMkLst>
      </pc:sldChg>
      <pc:sldChg chg="modSp add mod">
        <pc:chgData name="Leonard, Kristen *" userId="a38f7ebc-66e0-4d8c-90e8-f6a5746f45c0" providerId="ADAL" clId="{F81B6161-871A-479F-BB9E-D917F3DB980B}" dt="2025-09-22T13:42:19.116" v="24599" actId="20577"/>
        <pc:sldMkLst>
          <pc:docMk/>
          <pc:sldMk cId="2666647936" sldId="335"/>
        </pc:sldMkLst>
      </pc:sldChg>
      <pc:sldChg chg="addSp delSp modSp add mod ord">
        <pc:chgData name="Leonard, Kristen *" userId="a38f7ebc-66e0-4d8c-90e8-f6a5746f45c0" providerId="ADAL" clId="{F81B6161-871A-479F-BB9E-D917F3DB980B}" dt="2025-09-19T20:05:38.675" v="23625" actId="1076"/>
        <pc:sldMkLst>
          <pc:docMk/>
          <pc:sldMk cId="607472812" sldId="336"/>
        </pc:sldMkLst>
      </pc:sldChg>
      <pc:sldChg chg="addSp delSp modSp add mod ord">
        <pc:chgData name="Leonard, Kristen *" userId="a38f7ebc-66e0-4d8c-90e8-f6a5746f45c0" providerId="ADAL" clId="{F81B6161-871A-479F-BB9E-D917F3DB980B}" dt="2025-09-05T13:04:09.264" v="13790" actId="1076"/>
        <pc:sldMkLst>
          <pc:docMk/>
          <pc:sldMk cId="3939783740" sldId="337"/>
        </pc:sldMkLst>
      </pc:sldChg>
      <pc:sldChg chg="modSp new del mod">
        <pc:chgData name="Leonard, Kristen *" userId="a38f7ebc-66e0-4d8c-90e8-f6a5746f45c0" providerId="ADAL" clId="{F81B6161-871A-479F-BB9E-D917F3DB980B}" dt="2025-08-21T19:33:13.583" v="3776" actId="47"/>
        <pc:sldMkLst>
          <pc:docMk/>
          <pc:sldMk cId="105732952" sldId="338"/>
        </pc:sldMkLst>
      </pc:sldChg>
      <pc:sldChg chg="addSp delSp modSp new mod ord">
        <pc:chgData name="Leonard, Kristen *" userId="a38f7ebc-66e0-4d8c-90e8-f6a5746f45c0" providerId="ADAL" clId="{F81B6161-871A-479F-BB9E-D917F3DB980B}" dt="2025-09-04T19:02:15.755" v="10500"/>
        <pc:sldMkLst>
          <pc:docMk/>
          <pc:sldMk cId="3244165834" sldId="338"/>
        </pc:sldMkLst>
      </pc:sldChg>
      <pc:sldChg chg="add del">
        <pc:chgData name="Leonard, Kristen *" userId="a38f7ebc-66e0-4d8c-90e8-f6a5746f45c0" providerId="ADAL" clId="{F81B6161-871A-479F-BB9E-D917F3DB980B}" dt="2025-08-21T18:12:42.958" v="2556" actId="47"/>
        <pc:sldMkLst>
          <pc:docMk/>
          <pc:sldMk cId="3939230760" sldId="338"/>
        </pc:sldMkLst>
      </pc:sldChg>
      <pc:sldChg chg="addSp delSp modSp new del mod">
        <pc:chgData name="Leonard, Kristen *" userId="a38f7ebc-66e0-4d8c-90e8-f6a5746f45c0" providerId="ADAL" clId="{F81B6161-871A-479F-BB9E-D917F3DB980B}" dt="2025-08-25T16:04:21.228" v="3991" actId="47"/>
        <pc:sldMkLst>
          <pc:docMk/>
          <pc:sldMk cId="151449026" sldId="339"/>
        </pc:sldMkLst>
      </pc:sldChg>
      <pc:sldChg chg="addSp delSp modSp add del mod">
        <pc:chgData name="Leonard, Kristen *" userId="a38f7ebc-66e0-4d8c-90e8-f6a5746f45c0" providerId="ADAL" clId="{F81B6161-871A-479F-BB9E-D917F3DB980B}" dt="2025-08-22T20:43:40.287" v="3870" actId="47"/>
        <pc:sldMkLst>
          <pc:docMk/>
          <pc:sldMk cId="217556700" sldId="339"/>
        </pc:sldMkLst>
      </pc:sldChg>
      <pc:sldChg chg="addSp delSp modSp add mod ord">
        <pc:chgData name="Leonard, Kristen *" userId="a38f7ebc-66e0-4d8c-90e8-f6a5746f45c0" providerId="ADAL" clId="{F81B6161-871A-479F-BB9E-D917F3DB980B}" dt="2025-09-04T19:02:27.660" v="10502"/>
        <pc:sldMkLst>
          <pc:docMk/>
          <pc:sldMk cId="541694869" sldId="340"/>
        </pc:sldMkLst>
      </pc:sldChg>
      <pc:sldChg chg="addSp modSp add mod ord">
        <pc:chgData name="Leonard, Kristen *" userId="a38f7ebc-66e0-4d8c-90e8-f6a5746f45c0" providerId="ADAL" clId="{F81B6161-871A-479F-BB9E-D917F3DB980B}" dt="2025-09-04T19:02:33.484" v="10504"/>
        <pc:sldMkLst>
          <pc:docMk/>
          <pc:sldMk cId="785801510" sldId="341"/>
        </pc:sldMkLst>
      </pc:sldChg>
      <pc:sldChg chg="addSp delSp modSp new del mod ord modShow">
        <pc:chgData name="Leonard, Kristen *" userId="a38f7ebc-66e0-4d8c-90e8-f6a5746f45c0" providerId="ADAL" clId="{F81B6161-871A-479F-BB9E-D917F3DB980B}" dt="2025-09-24T12:42:26.815" v="32125" actId="47"/>
        <pc:sldMkLst>
          <pc:docMk/>
          <pc:sldMk cId="258670119" sldId="342"/>
        </pc:sldMkLst>
      </pc:sldChg>
      <pc:sldChg chg="addSp delSp modSp add del mod ord modShow">
        <pc:chgData name="Leonard, Kristen *" userId="a38f7ebc-66e0-4d8c-90e8-f6a5746f45c0" providerId="ADAL" clId="{F81B6161-871A-479F-BB9E-D917F3DB980B}" dt="2025-09-24T12:42:25.869" v="32124" actId="47"/>
        <pc:sldMkLst>
          <pc:docMk/>
          <pc:sldMk cId="1069125256" sldId="343"/>
        </pc:sldMkLst>
      </pc:sldChg>
      <pc:sldChg chg="addSp delSp modSp new mod">
        <pc:chgData name="Leonard, Kristen *" userId="a38f7ebc-66e0-4d8c-90e8-f6a5746f45c0" providerId="ADAL" clId="{F81B6161-871A-479F-BB9E-D917F3DB980B}" dt="2025-09-22T15:57:40.748" v="26895" actId="1076"/>
        <pc:sldMkLst>
          <pc:docMk/>
          <pc:sldMk cId="993665575" sldId="344"/>
        </pc:sldMkLst>
        <pc:spChg chg="mod">
          <ac:chgData name="Leonard, Kristen *" userId="a38f7ebc-66e0-4d8c-90e8-f6a5746f45c0" providerId="ADAL" clId="{F81B6161-871A-479F-BB9E-D917F3DB980B}" dt="2025-09-22T15:57:40.748" v="26895" actId="1076"/>
          <ac:spMkLst>
            <pc:docMk/>
            <pc:sldMk cId="993665575" sldId="344"/>
            <ac:spMk id="2" creationId="{717B68FD-418A-0C79-A278-C12520B5430C}"/>
          </ac:spMkLst>
        </pc:spChg>
        <pc:spChg chg="add mod">
          <ac:chgData name="Leonard, Kristen *" userId="a38f7ebc-66e0-4d8c-90e8-f6a5746f45c0" providerId="ADAL" clId="{F81B6161-871A-479F-BB9E-D917F3DB980B}" dt="2025-09-22T15:57:38.064" v="26894" actId="1076"/>
          <ac:spMkLst>
            <pc:docMk/>
            <pc:sldMk cId="993665575" sldId="344"/>
            <ac:spMk id="7" creationId="{7EB95CBD-57C6-4F04-3D44-D8B5875EBFB4}"/>
          </ac:spMkLst>
        </pc:spChg>
        <pc:picChg chg="add mod">
          <ac:chgData name="Leonard, Kristen *" userId="a38f7ebc-66e0-4d8c-90e8-f6a5746f45c0" providerId="ADAL" clId="{F81B6161-871A-479F-BB9E-D917F3DB980B}" dt="2025-09-22T12:31:59.305" v="24195" actId="1076"/>
          <ac:picMkLst>
            <pc:docMk/>
            <pc:sldMk cId="993665575" sldId="344"/>
            <ac:picMk id="9" creationId="{09251F9C-DD6B-2287-2735-E438C0EE7E8E}"/>
          </ac:picMkLst>
        </pc:picChg>
      </pc:sldChg>
      <pc:sldChg chg="addSp delSp modSp new mod">
        <pc:chgData name="Leonard, Kristen *" userId="a38f7ebc-66e0-4d8c-90e8-f6a5746f45c0" providerId="ADAL" clId="{F81B6161-871A-479F-BB9E-D917F3DB980B}" dt="2025-09-22T13:40:48.992" v="24568" actId="1076"/>
        <pc:sldMkLst>
          <pc:docMk/>
          <pc:sldMk cId="3167956646" sldId="345"/>
        </pc:sldMkLst>
        <pc:spChg chg="mod">
          <ac:chgData name="Leonard, Kristen *" userId="a38f7ebc-66e0-4d8c-90e8-f6a5746f45c0" providerId="ADAL" clId="{F81B6161-871A-479F-BB9E-D917F3DB980B}" dt="2025-09-22T13:40:21.279" v="24566" actId="5793"/>
          <ac:spMkLst>
            <pc:docMk/>
            <pc:sldMk cId="3167956646" sldId="345"/>
            <ac:spMk id="3" creationId="{BC4B393A-9814-0793-B719-70A4F38905C8}"/>
          </ac:spMkLst>
        </pc:spChg>
        <pc:graphicFrameChg chg="add mod modGraphic">
          <ac:chgData name="Leonard, Kristen *" userId="a38f7ebc-66e0-4d8c-90e8-f6a5746f45c0" providerId="ADAL" clId="{F81B6161-871A-479F-BB9E-D917F3DB980B}" dt="2025-09-22T13:40:48.992" v="24568" actId="1076"/>
          <ac:graphicFrameMkLst>
            <pc:docMk/>
            <pc:sldMk cId="3167956646" sldId="345"/>
            <ac:graphicFrameMk id="8" creationId="{430B852F-1947-FAE8-47E6-1024F79BCBDB}"/>
          </ac:graphicFrameMkLst>
        </pc:graphicFrameChg>
      </pc:sldChg>
      <pc:sldChg chg="addSp delSp modSp add mod">
        <pc:chgData name="Leonard, Kristen *" userId="a38f7ebc-66e0-4d8c-90e8-f6a5746f45c0" providerId="ADAL" clId="{F81B6161-871A-479F-BB9E-D917F3DB980B}" dt="2025-09-05T20:47:34.245" v="19138" actId="208"/>
        <pc:sldMkLst>
          <pc:docMk/>
          <pc:sldMk cId="1843051672" sldId="346"/>
        </pc:sldMkLst>
        <pc:picChg chg="add mod modCrop">
          <ac:chgData name="Leonard, Kristen *" userId="a38f7ebc-66e0-4d8c-90e8-f6a5746f45c0" providerId="ADAL" clId="{F81B6161-871A-479F-BB9E-D917F3DB980B}" dt="2025-09-05T20:47:34.245" v="19138" actId="208"/>
          <ac:picMkLst>
            <pc:docMk/>
            <pc:sldMk cId="1843051672" sldId="346"/>
            <ac:picMk id="8" creationId="{3374DCFA-891C-71CB-92CE-C3BE8CFEDE7A}"/>
          </ac:picMkLst>
        </pc:picChg>
      </pc:sldChg>
      <pc:sldChg chg="addSp delSp modSp add mod">
        <pc:chgData name="Leonard, Kristen *" userId="a38f7ebc-66e0-4d8c-90e8-f6a5746f45c0" providerId="ADAL" clId="{F81B6161-871A-479F-BB9E-D917F3DB980B}" dt="2025-09-05T20:48:05.374" v="19146" actId="1076"/>
        <pc:sldMkLst>
          <pc:docMk/>
          <pc:sldMk cId="3225470853" sldId="347"/>
        </pc:sldMkLst>
        <pc:picChg chg="add mod modCrop">
          <ac:chgData name="Leonard, Kristen *" userId="a38f7ebc-66e0-4d8c-90e8-f6a5746f45c0" providerId="ADAL" clId="{F81B6161-871A-479F-BB9E-D917F3DB980B}" dt="2025-09-05T20:48:05.374" v="19146" actId="1076"/>
          <ac:picMkLst>
            <pc:docMk/>
            <pc:sldMk cId="3225470853" sldId="347"/>
            <ac:picMk id="8" creationId="{B8893ED0-11F9-DFD4-7690-21E2349CD124}"/>
          </ac:picMkLst>
        </pc:picChg>
      </pc:sldChg>
      <pc:sldChg chg="addSp delSp modSp add mod">
        <pc:chgData name="Leonard, Kristen *" userId="a38f7ebc-66e0-4d8c-90e8-f6a5746f45c0" providerId="ADAL" clId="{F81B6161-871A-479F-BB9E-D917F3DB980B}" dt="2025-09-05T20:48:35.012" v="19151" actId="1076"/>
        <pc:sldMkLst>
          <pc:docMk/>
          <pc:sldMk cId="2597885920" sldId="348"/>
        </pc:sldMkLst>
        <pc:picChg chg="add mod modCrop">
          <ac:chgData name="Leonard, Kristen *" userId="a38f7ebc-66e0-4d8c-90e8-f6a5746f45c0" providerId="ADAL" clId="{F81B6161-871A-479F-BB9E-D917F3DB980B}" dt="2025-09-05T20:48:35.012" v="19151" actId="1076"/>
          <ac:picMkLst>
            <pc:docMk/>
            <pc:sldMk cId="2597885920" sldId="348"/>
            <ac:picMk id="8" creationId="{240381A5-B1EA-CD4E-E1F5-DDC5B950C2CF}"/>
          </ac:picMkLst>
        </pc:picChg>
      </pc:sldChg>
      <pc:sldChg chg="addSp delSp modSp add mod">
        <pc:chgData name="Leonard, Kristen *" userId="a38f7ebc-66e0-4d8c-90e8-f6a5746f45c0" providerId="ADAL" clId="{F81B6161-871A-479F-BB9E-D917F3DB980B}" dt="2025-09-05T20:48:51.836" v="19156" actId="1076"/>
        <pc:sldMkLst>
          <pc:docMk/>
          <pc:sldMk cId="3421008357" sldId="349"/>
        </pc:sldMkLst>
        <pc:picChg chg="add mod modCrop">
          <ac:chgData name="Leonard, Kristen *" userId="a38f7ebc-66e0-4d8c-90e8-f6a5746f45c0" providerId="ADAL" clId="{F81B6161-871A-479F-BB9E-D917F3DB980B}" dt="2025-09-05T20:48:51.836" v="19156" actId="1076"/>
          <ac:picMkLst>
            <pc:docMk/>
            <pc:sldMk cId="3421008357" sldId="349"/>
            <ac:picMk id="8" creationId="{ADDEECE8-2E8D-4861-BD98-718ADEB35419}"/>
          </ac:picMkLst>
        </pc:picChg>
      </pc:sldChg>
      <pc:sldChg chg="addSp delSp modSp add mod">
        <pc:chgData name="Leonard, Kristen *" userId="a38f7ebc-66e0-4d8c-90e8-f6a5746f45c0" providerId="ADAL" clId="{F81B6161-871A-479F-BB9E-D917F3DB980B}" dt="2025-09-05T20:49:09.318" v="19162" actId="208"/>
        <pc:sldMkLst>
          <pc:docMk/>
          <pc:sldMk cId="2418435708" sldId="350"/>
        </pc:sldMkLst>
        <pc:picChg chg="add mod modCrop">
          <ac:chgData name="Leonard, Kristen *" userId="a38f7ebc-66e0-4d8c-90e8-f6a5746f45c0" providerId="ADAL" clId="{F81B6161-871A-479F-BB9E-D917F3DB980B}" dt="2025-09-05T20:49:09.318" v="19162" actId="208"/>
          <ac:picMkLst>
            <pc:docMk/>
            <pc:sldMk cId="2418435708" sldId="350"/>
            <ac:picMk id="8" creationId="{69E7ED86-745B-127D-28D5-986D8698F84B}"/>
          </ac:picMkLst>
        </pc:picChg>
      </pc:sldChg>
      <pc:sldChg chg="addSp delSp modSp add mod">
        <pc:chgData name="Leonard, Kristen *" userId="a38f7ebc-66e0-4d8c-90e8-f6a5746f45c0" providerId="ADAL" clId="{F81B6161-871A-479F-BB9E-D917F3DB980B}" dt="2025-09-05T20:49:38.064" v="19169" actId="208"/>
        <pc:sldMkLst>
          <pc:docMk/>
          <pc:sldMk cId="1980602574" sldId="351"/>
        </pc:sldMkLst>
        <pc:picChg chg="add mod">
          <ac:chgData name="Leonard, Kristen *" userId="a38f7ebc-66e0-4d8c-90e8-f6a5746f45c0" providerId="ADAL" clId="{F81B6161-871A-479F-BB9E-D917F3DB980B}" dt="2025-09-05T20:49:38.064" v="19169" actId="208"/>
          <ac:picMkLst>
            <pc:docMk/>
            <pc:sldMk cId="1980602574" sldId="351"/>
            <ac:picMk id="12" creationId="{69C4CF7E-F274-D4ED-8427-31D35CDDF40A}"/>
          </ac:picMkLst>
        </pc:picChg>
      </pc:sldChg>
      <pc:sldChg chg="addSp delSp modSp add mod">
        <pc:chgData name="Leonard, Kristen *" userId="a38f7ebc-66e0-4d8c-90e8-f6a5746f45c0" providerId="ADAL" clId="{F81B6161-871A-479F-BB9E-D917F3DB980B}" dt="2025-09-05T20:53:44.461" v="19191" actId="1076"/>
        <pc:sldMkLst>
          <pc:docMk/>
          <pc:sldMk cId="679713910" sldId="352"/>
        </pc:sldMkLst>
        <pc:picChg chg="add mod">
          <ac:chgData name="Leonard, Kristen *" userId="a38f7ebc-66e0-4d8c-90e8-f6a5746f45c0" providerId="ADAL" clId="{F81B6161-871A-479F-BB9E-D917F3DB980B}" dt="2025-09-05T20:53:44.461" v="19191" actId="1076"/>
          <ac:picMkLst>
            <pc:docMk/>
            <pc:sldMk cId="679713910" sldId="352"/>
            <ac:picMk id="8" creationId="{1E6B6B54-100F-9917-C935-DA057EE725CD}"/>
          </ac:picMkLst>
        </pc:picChg>
      </pc:sldChg>
      <pc:sldChg chg="modSp add del mod">
        <pc:chgData name="Leonard, Kristen *" userId="a38f7ebc-66e0-4d8c-90e8-f6a5746f45c0" providerId="ADAL" clId="{F81B6161-871A-479F-BB9E-D917F3DB980B}" dt="2025-09-22T15:27:23.807" v="26484" actId="47"/>
        <pc:sldMkLst>
          <pc:docMk/>
          <pc:sldMk cId="4178655486" sldId="353"/>
        </pc:sldMkLst>
      </pc:sldChg>
      <pc:sldChg chg="add">
        <pc:chgData name="Leonard, Kristen *" userId="a38f7ebc-66e0-4d8c-90e8-f6a5746f45c0" providerId="ADAL" clId="{F81B6161-871A-479F-BB9E-D917F3DB980B}" dt="2025-09-03T15:04:04.434" v="6772"/>
        <pc:sldMkLst>
          <pc:docMk/>
          <pc:sldMk cId="3601192331" sldId="354"/>
        </pc:sldMkLst>
      </pc:sldChg>
      <pc:sldChg chg="addSp delSp modSp new mod">
        <pc:chgData name="Leonard, Kristen *" userId="a38f7ebc-66e0-4d8c-90e8-f6a5746f45c0" providerId="ADAL" clId="{F81B6161-871A-479F-BB9E-D917F3DB980B}" dt="2025-09-23T13:00:52.765" v="28721" actId="1076"/>
        <pc:sldMkLst>
          <pc:docMk/>
          <pc:sldMk cId="3747169279" sldId="355"/>
        </pc:sldMkLst>
        <pc:spChg chg="add mod">
          <ac:chgData name="Leonard, Kristen *" userId="a38f7ebc-66e0-4d8c-90e8-f6a5746f45c0" providerId="ADAL" clId="{F81B6161-871A-479F-BB9E-D917F3DB980B}" dt="2025-09-23T13:00:52.765" v="28721" actId="1076"/>
          <ac:spMkLst>
            <pc:docMk/>
            <pc:sldMk cId="3747169279" sldId="355"/>
            <ac:spMk id="12" creationId="{1CE77A89-9C96-3658-6CBA-EACD0BC92A75}"/>
          </ac:spMkLst>
        </pc:spChg>
      </pc:sldChg>
      <pc:sldChg chg="modSp new del mod">
        <pc:chgData name="Leonard, Kristen *" userId="a38f7ebc-66e0-4d8c-90e8-f6a5746f45c0" providerId="ADAL" clId="{F81B6161-871A-479F-BB9E-D917F3DB980B}" dt="2025-09-05T12:14:27.885" v="12702" actId="47"/>
        <pc:sldMkLst>
          <pc:docMk/>
          <pc:sldMk cId="4122362744" sldId="356"/>
        </pc:sldMkLst>
      </pc:sldChg>
      <pc:sldChg chg="addSp modSp new mod ord">
        <pc:chgData name="Leonard, Kristen *" userId="a38f7ebc-66e0-4d8c-90e8-f6a5746f45c0" providerId="ADAL" clId="{F81B6161-871A-479F-BB9E-D917F3DB980B}" dt="2025-09-05T13:19:53.605" v="13980" actId="1076"/>
        <pc:sldMkLst>
          <pc:docMk/>
          <pc:sldMk cId="3893894069" sldId="357"/>
        </pc:sldMkLst>
      </pc:sldChg>
      <pc:sldChg chg="addSp delSp modSp new mod ord">
        <pc:chgData name="Leonard, Kristen *" userId="a38f7ebc-66e0-4d8c-90e8-f6a5746f45c0" providerId="ADAL" clId="{F81B6161-871A-479F-BB9E-D917F3DB980B}" dt="2025-09-22T15:56:57.880" v="26890" actId="1076"/>
        <pc:sldMkLst>
          <pc:docMk/>
          <pc:sldMk cId="763041387" sldId="358"/>
        </pc:sldMkLst>
        <pc:spChg chg="add mod">
          <ac:chgData name="Leonard, Kristen *" userId="a38f7ebc-66e0-4d8c-90e8-f6a5746f45c0" providerId="ADAL" clId="{F81B6161-871A-479F-BB9E-D917F3DB980B}" dt="2025-09-22T15:56:57.880" v="26890" actId="1076"/>
          <ac:spMkLst>
            <pc:docMk/>
            <pc:sldMk cId="763041387" sldId="358"/>
            <ac:spMk id="9" creationId="{CE354259-C0D7-1FD3-62F7-26383C4DCAED}"/>
          </ac:spMkLst>
        </pc:spChg>
        <pc:spChg chg="add mod">
          <ac:chgData name="Leonard, Kristen *" userId="a38f7ebc-66e0-4d8c-90e8-f6a5746f45c0" providerId="ADAL" clId="{F81B6161-871A-479F-BB9E-D917F3DB980B}" dt="2025-09-19T13:34:10.845" v="22655" actId="164"/>
          <ac:spMkLst>
            <pc:docMk/>
            <pc:sldMk cId="763041387" sldId="358"/>
            <ac:spMk id="10" creationId="{535C4F2B-6112-279A-F43E-E9CEA9A0321B}"/>
          </ac:spMkLst>
        </pc:spChg>
        <pc:spChg chg="add mod">
          <ac:chgData name="Leonard, Kristen *" userId="a38f7ebc-66e0-4d8c-90e8-f6a5746f45c0" providerId="ADAL" clId="{F81B6161-871A-479F-BB9E-D917F3DB980B}" dt="2025-09-19T13:34:10.845" v="22655" actId="164"/>
          <ac:spMkLst>
            <pc:docMk/>
            <pc:sldMk cId="763041387" sldId="358"/>
            <ac:spMk id="13" creationId="{10C334C6-D5C4-101F-6105-BEDA4C95AB44}"/>
          </ac:spMkLst>
        </pc:spChg>
        <pc:spChg chg="add mod">
          <ac:chgData name="Leonard, Kristen *" userId="a38f7ebc-66e0-4d8c-90e8-f6a5746f45c0" providerId="ADAL" clId="{F81B6161-871A-479F-BB9E-D917F3DB980B}" dt="2025-09-19T13:33:58.688" v="22652" actId="164"/>
          <ac:spMkLst>
            <pc:docMk/>
            <pc:sldMk cId="763041387" sldId="358"/>
            <ac:spMk id="18" creationId="{0CB36AAB-31FF-73E2-F942-52B29B219756}"/>
          </ac:spMkLst>
        </pc:spChg>
        <pc:spChg chg="add mod">
          <ac:chgData name="Leonard, Kristen *" userId="a38f7ebc-66e0-4d8c-90e8-f6a5746f45c0" providerId="ADAL" clId="{F81B6161-871A-479F-BB9E-D917F3DB980B}" dt="2025-09-19T13:33:58.688" v="22652" actId="164"/>
          <ac:spMkLst>
            <pc:docMk/>
            <pc:sldMk cId="763041387" sldId="358"/>
            <ac:spMk id="19" creationId="{2EB9823F-E51F-EE6C-4E76-3606AC3F12C2}"/>
          </ac:spMkLst>
        </pc:spChg>
        <pc:spChg chg="mod">
          <ac:chgData name="Leonard, Kristen *" userId="a38f7ebc-66e0-4d8c-90e8-f6a5746f45c0" providerId="ADAL" clId="{F81B6161-871A-479F-BB9E-D917F3DB980B}" dt="2025-09-19T13:34:46.691" v="22660"/>
          <ac:spMkLst>
            <pc:docMk/>
            <pc:sldMk cId="763041387" sldId="358"/>
            <ac:spMk id="26" creationId="{4950AA60-E6C9-57DA-A51A-8A2A5B2D588B}"/>
          </ac:spMkLst>
        </pc:spChg>
        <pc:grpChg chg="add mod">
          <ac:chgData name="Leonard, Kristen *" userId="a38f7ebc-66e0-4d8c-90e8-f6a5746f45c0" providerId="ADAL" clId="{F81B6161-871A-479F-BB9E-D917F3DB980B}" dt="2025-09-19T13:34:32.296" v="22658" actId="1076"/>
          <ac:grpSpMkLst>
            <pc:docMk/>
            <pc:sldMk cId="763041387" sldId="358"/>
            <ac:grpSpMk id="23" creationId="{8385F627-9305-0170-49C8-06527FE7C0E5}"/>
          </ac:grpSpMkLst>
        </pc:grpChg>
        <pc:grpChg chg="add mod">
          <ac:chgData name="Leonard, Kristen *" userId="a38f7ebc-66e0-4d8c-90e8-f6a5746f45c0" providerId="ADAL" clId="{F81B6161-871A-479F-BB9E-D917F3DB980B}" dt="2025-09-19T13:34:37.999" v="22659" actId="1076"/>
          <ac:grpSpMkLst>
            <pc:docMk/>
            <pc:sldMk cId="763041387" sldId="358"/>
            <ac:grpSpMk id="24" creationId="{B37801A9-BEE5-3E0D-5365-8FC2619E2706}"/>
          </ac:grpSpMkLst>
        </pc:grpChg>
        <pc:grpChg chg="add del mod">
          <ac:chgData name="Leonard, Kristen *" userId="a38f7ebc-66e0-4d8c-90e8-f6a5746f45c0" providerId="ADAL" clId="{F81B6161-871A-479F-BB9E-D917F3DB980B}" dt="2025-09-19T13:35:04.422" v="22664" actId="478"/>
          <ac:grpSpMkLst>
            <pc:docMk/>
            <pc:sldMk cId="763041387" sldId="358"/>
            <ac:grpSpMk id="25" creationId="{F3FE34C6-2F9B-4759-124E-9B76CC312DB5}"/>
          </ac:grpSpMkLst>
        </pc:grpChg>
        <pc:cxnChg chg="add mod">
          <ac:chgData name="Leonard, Kristen *" userId="a38f7ebc-66e0-4d8c-90e8-f6a5746f45c0" providerId="ADAL" clId="{F81B6161-871A-479F-BB9E-D917F3DB980B}" dt="2025-09-19T13:34:10.845" v="22655" actId="164"/>
          <ac:cxnSpMkLst>
            <pc:docMk/>
            <pc:sldMk cId="763041387" sldId="358"/>
            <ac:cxnSpMk id="15" creationId="{091DED8F-5503-484A-5547-C231E10E3E61}"/>
          </ac:cxnSpMkLst>
        </pc:cxnChg>
        <pc:cxnChg chg="add mod">
          <ac:chgData name="Leonard, Kristen *" userId="a38f7ebc-66e0-4d8c-90e8-f6a5746f45c0" providerId="ADAL" clId="{F81B6161-871A-479F-BB9E-D917F3DB980B}" dt="2025-09-19T13:34:10.845" v="22655" actId="164"/>
          <ac:cxnSpMkLst>
            <pc:docMk/>
            <pc:sldMk cId="763041387" sldId="358"/>
            <ac:cxnSpMk id="16" creationId="{E72E47D3-35FB-9A74-C078-6E1342E05AFB}"/>
          </ac:cxnSpMkLst>
        </pc:cxnChg>
        <pc:cxnChg chg="add mod">
          <ac:chgData name="Leonard, Kristen *" userId="a38f7ebc-66e0-4d8c-90e8-f6a5746f45c0" providerId="ADAL" clId="{F81B6161-871A-479F-BB9E-D917F3DB980B}" dt="2025-09-19T13:34:10.845" v="22655" actId="164"/>
          <ac:cxnSpMkLst>
            <pc:docMk/>
            <pc:sldMk cId="763041387" sldId="358"/>
            <ac:cxnSpMk id="17" creationId="{F9675905-1A24-B267-75A2-E31EF754067E}"/>
          </ac:cxnSpMkLst>
        </pc:cxnChg>
        <pc:cxnChg chg="add mod">
          <ac:chgData name="Leonard, Kristen *" userId="a38f7ebc-66e0-4d8c-90e8-f6a5746f45c0" providerId="ADAL" clId="{F81B6161-871A-479F-BB9E-D917F3DB980B}" dt="2025-09-19T13:33:58.688" v="22652" actId="164"/>
          <ac:cxnSpMkLst>
            <pc:docMk/>
            <pc:sldMk cId="763041387" sldId="358"/>
            <ac:cxnSpMk id="20" creationId="{57CB6055-507C-555E-BC10-091A925C83E6}"/>
          </ac:cxnSpMkLst>
        </pc:cxnChg>
        <pc:cxnChg chg="add mod">
          <ac:chgData name="Leonard, Kristen *" userId="a38f7ebc-66e0-4d8c-90e8-f6a5746f45c0" providerId="ADAL" clId="{F81B6161-871A-479F-BB9E-D917F3DB980B}" dt="2025-09-19T13:33:58.688" v="22652" actId="164"/>
          <ac:cxnSpMkLst>
            <pc:docMk/>
            <pc:sldMk cId="763041387" sldId="358"/>
            <ac:cxnSpMk id="21" creationId="{619CEF0E-E321-94B9-B54B-074E7D95ACD4}"/>
          </ac:cxnSpMkLst>
        </pc:cxnChg>
        <pc:cxnChg chg="add mod">
          <ac:chgData name="Leonard, Kristen *" userId="a38f7ebc-66e0-4d8c-90e8-f6a5746f45c0" providerId="ADAL" clId="{F81B6161-871A-479F-BB9E-D917F3DB980B}" dt="2025-09-19T13:33:58.688" v="22652" actId="164"/>
          <ac:cxnSpMkLst>
            <pc:docMk/>
            <pc:sldMk cId="763041387" sldId="358"/>
            <ac:cxnSpMk id="22" creationId="{C8572D1A-F1ED-8A8F-1F26-EAA35200364B}"/>
          </ac:cxnSpMkLst>
        </pc:cxnChg>
        <pc:cxnChg chg="mod">
          <ac:chgData name="Leonard, Kristen *" userId="a38f7ebc-66e0-4d8c-90e8-f6a5746f45c0" providerId="ADAL" clId="{F81B6161-871A-479F-BB9E-D917F3DB980B}" dt="2025-09-19T13:34:46.691" v="22660"/>
          <ac:cxnSpMkLst>
            <pc:docMk/>
            <pc:sldMk cId="763041387" sldId="358"/>
            <ac:cxnSpMk id="28" creationId="{E8254B69-3E78-EC2D-7EE0-900233EDDEAD}"/>
          </ac:cxnSpMkLst>
        </pc:cxnChg>
      </pc:sldChg>
      <pc:sldChg chg="addSp delSp modSp new mod ord">
        <pc:chgData name="Leonard, Kristen *" userId="a38f7ebc-66e0-4d8c-90e8-f6a5746f45c0" providerId="ADAL" clId="{F81B6161-871A-479F-BB9E-D917F3DB980B}" dt="2025-09-04T19:13:33.964" v="10924"/>
        <pc:sldMkLst>
          <pc:docMk/>
          <pc:sldMk cId="4290458193" sldId="359"/>
        </pc:sldMkLst>
      </pc:sldChg>
      <pc:sldChg chg="delSp modSp new del mod">
        <pc:chgData name="Leonard, Kristen *" userId="a38f7ebc-66e0-4d8c-90e8-f6a5746f45c0" providerId="ADAL" clId="{F81B6161-871A-479F-BB9E-D917F3DB980B}" dt="2025-09-03T16:35:52.273" v="8044" actId="2696"/>
        <pc:sldMkLst>
          <pc:docMk/>
          <pc:sldMk cId="1571362272" sldId="360"/>
        </pc:sldMkLst>
      </pc:sldChg>
      <pc:sldChg chg="addSp delSp modSp new mod">
        <pc:chgData name="Leonard, Kristen *" userId="a38f7ebc-66e0-4d8c-90e8-f6a5746f45c0" providerId="ADAL" clId="{F81B6161-871A-479F-BB9E-D917F3DB980B}" dt="2025-09-03T18:15:39.389" v="8438" actId="20577"/>
        <pc:sldMkLst>
          <pc:docMk/>
          <pc:sldMk cId="3656257976" sldId="360"/>
        </pc:sldMkLst>
      </pc:sldChg>
      <pc:sldChg chg="addSp delSp modSp add mod ord">
        <pc:chgData name="Leonard, Kristen *" userId="a38f7ebc-66e0-4d8c-90e8-f6a5746f45c0" providerId="ADAL" clId="{F81B6161-871A-479F-BB9E-D917F3DB980B}" dt="2025-09-04T19:11:35.860" v="10916" actId="20577"/>
        <pc:sldMkLst>
          <pc:docMk/>
          <pc:sldMk cId="18214012" sldId="361"/>
        </pc:sldMkLst>
      </pc:sldChg>
      <pc:sldChg chg="addSp delSp modSp add mod ord">
        <pc:chgData name="Leonard, Kristen *" userId="a38f7ebc-66e0-4d8c-90e8-f6a5746f45c0" providerId="ADAL" clId="{F81B6161-871A-479F-BB9E-D917F3DB980B}" dt="2025-09-04T13:35:20.938" v="9916" actId="207"/>
        <pc:sldMkLst>
          <pc:docMk/>
          <pc:sldMk cId="3150293629" sldId="362"/>
        </pc:sldMkLst>
      </pc:sldChg>
      <pc:sldChg chg="addSp delSp modSp add mod">
        <pc:chgData name="Leonard, Kristen *" userId="a38f7ebc-66e0-4d8c-90e8-f6a5746f45c0" providerId="ADAL" clId="{F81B6161-871A-479F-BB9E-D917F3DB980B}" dt="2025-09-15T12:33:34.146" v="19197" actId="14100"/>
        <pc:sldMkLst>
          <pc:docMk/>
          <pc:sldMk cId="2005596163" sldId="363"/>
        </pc:sldMkLst>
      </pc:sldChg>
      <pc:sldChg chg="delSp modSp new del mod">
        <pc:chgData name="Leonard, Kristen *" userId="a38f7ebc-66e0-4d8c-90e8-f6a5746f45c0" providerId="ADAL" clId="{F81B6161-871A-479F-BB9E-D917F3DB980B}" dt="2025-09-04T14:22:34.549" v="10138" actId="47"/>
        <pc:sldMkLst>
          <pc:docMk/>
          <pc:sldMk cId="2913477804" sldId="364"/>
        </pc:sldMkLst>
      </pc:sldChg>
      <pc:sldChg chg="addSp delSp modSp new mod">
        <pc:chgData name="Leonard, Kristen *" userId="a38f7ebc-66e0-4d8c-90e8-f6a5746f45c0" providerId="ADAL" clId="{F81B6161-871A-479F-BB9E-D917F3DB980B}" dt="2025-09-04T19:45:22.752" v="11463" actId="1076"/>
        <pc:sldMkLst>
          <pc:docMk/>
          <pc:sldMk cId="3896259668" sldId="365"/>
        </pc:sldMkLst>
      </pc:sldChg>
      <pc:sldChg chg="modSp new mod">
        <pc:chgData name="Leonard, Kristen *" userId="a38f7ebc-66e0-4d8c-90e8-f6a5746f45c0" providerId="ADAL" clId="{F81B6161-871A-479F-BB9E-D917F3DB980B}" dt="2025-09-19T20:27:25.093" v="23811" actId="20577"/>
        <pc:sldMkLst>
          <pc:docMk/>
          <pc:sldMk cId="1532055688" sldId="366"/>
        </pc:sldMkLst>
      </pc:sldChg>
      <pc:sldChg chg="modSp new mod">
        <pc:chgData name="Leonard, Kristen *" userId="a38f7ebc-66e0-4d8c-90e8-f6a5746f45c0" providerId="ADAL" clId="{F81B6161-871A-479F-BB9E-D917F3DB980B}" dt="2025-09-19T20:29:28.603" v="23817" actId="12"/>
        <pc:sldMkLst>
          <pc:docMk/>
          <pc:sldMk cId="3834200009" sldId="367"/>
        </pc:sldMkLst>
      </pc:sldChg>
      <pc:sldChg chg="delSp modSp new mod ord">
        <pc:chgData name="Leonard, Kristen *" userId="a38f7ebc-66e0-4d8c-90e8-f6a5746f45c0" providerId="ADAL" clId="{F81B6161-871A-479F-BB9E-D917F3DB980B}" dt="2025-09-19T15:37:08.799" v="23252" actId="20577"/>
        <pc:sldMkLst>
          <pc:docMk/>
          <pc:sldMk cId="2360413972" sldId="368"/>
        </pc:sldMkLst>
      </pc:sldChg>
      <pc:sldChg chg="modSp add mod">
        <pc:chgData name="Leonard, Kristen *" userId="a38f7ebc-66e0-4d8c-90e8-f6a5746f45c0" providerId="ADAL" clId="{F81B6161-871A-479F-BB9E-D917F3DB980B}" dt="2025-09-04T19:11:24.176" v="10901" actId="20577"/>
        <pc:sldMkLst>
          <pc:docMk/>
          <pc:sldMk cId="4047529475" sldId="369"/>
        </pc:sldMkLst>
      </pc:sldChg>
      <pc:sldChg chg="addSp delSp modSp new del mod">
        <pc:chgData name="Leonard, Kristen *" userId="a38f7ebc-66e0-4d8c-90e8-f6a5746f45c0" providerId="ADAL" clId="{F81B6161-871A-479F-BB9E-D917F3DB980B}" dt="2025-09-15T12:27:37.193" v="19192" actId="47"/>
        <pc:sldMkLst>
          <pc:docMk/>
          <pc:sldMk cId="3096994489" sldId="370"/>
        </pc:sldMkLst>
      </pc:sldChg>
      <pc:sldChg chg="addSp delSp modSp new mod">
        <pc:chgData name="Leonard, Kristen *" userId="a38f7ebc-66e0-4d8c-90e8-f6a5746f45c0" providerId="ADAL" clId="{F81B6161-871A-479F-BB9E-D917F3DB980B}" dt="2025-09-05T13:02:22.303" v="13787" actId="1076"/>
        <pc:sldMkLst>
          <pc:docMk/>
          <pc:sldMk cId="1860739860" sldId="371"/>
        </pc:sldMkLst>
      </pc:sldChg>
      <pc:sldChg chg="addSp delSp modSp new mod">
        <pc:chgData name="Leonard, Kristen *" userId="a38f7ebc-66e0-4d8c-90e8-f6a5746f45c0" providerId="ADAL" clId="{F81B6161-871A-479F-BB9E-D917F3DB980B}" dt="2025-09-23T12:58:00.636" v="28720" actId="1076"/>
        <pc:sldMkLst>
          <pc:docMk/>
          <pc:sldMk cId="1047244289" sldId="372"/>
        </pc:sldMkLst>
        <pc:spChg chg="add mod">
          <ac:chgData name="Leonard, Kristen *" userId="a38f7ebc-66e0-4d8c-90e8-f6a5746f45c0" providerId="ADAL" clId="{F81B6161-871A-479F-BB9E-D917F3DB980B}" dt="2025-09-23T12:58:00.636" v="28720" actId="1076"/>
          <ac:spMkLst>
            <pc:docMk/>
            <pc:sldMk cId="1047244289" sldId="372"/>
            <ac:spMk id="11" creationId="{FA25C6DF-1791-EC7A-5504-0E70782AE90A}"/>
          </ac:spMkLst>
        </pc:spChg>
        <pc:graphicFrameChg chg="add mod modGraphic">
          <ac:chgData name="Leonard, Kristen *" userId="a38f7ebc-66e0-4d8c-90e8-f6a5746f45c0" providerId="ADAL" clId="{F81B6161-871A-479F-BB9E-D917F3DB980B}" dt="2025-09-23T12:57:57.146" v="28719" actId="1076"/>
          <ac:graphicFrameMkLst>
            <pc:docMk/>
            <pc:sldMk cId="1047244289" sldId="372"/>
            <ac:graphicFrameMk id="9" creationId="{A8378DD3-5EB6-FB8C-2099-2AD3C69ACE25}"/>
          </ac:graphicFrameMkLst>
        </pc:graphicFrameChg>
      </pc:sldChg>
      <pc:sldChg chg="addSp delSp modSp new mod">
        <pc:chgData name="Leonard, Kristen *" userId="a38f7ebc-66e0-4d8c-90e8-f6a5746f45c0" providerId="ADAL" clId="{F81B6161-871A-479F-BB9E-D917F3DB980B}" dt="2025-09-23T20:48:33.008" v="31483" actId="20577"/>
        <pc:sldMkLst>
          <pc:docMk/>
          <pc:sldMk cId="180645292" sldId="373"/>
        </pc:sldMkLst>
        <pc:spChg chg="add mod">
          <ac:chgData name="Leonard, Kristen *" userId="a38f7ebc-66e0-4d8c-90e8-f6a5746f45c0" providerId="ADAL" clId="{F81B6161-871A-479F-BB9E-D917F3DB980B}" dt="2025-09-23T20:48:33.008" v="31483" actId="20577"/>
          <ac:spMkLst>
            <pc:docMk/>
            <pc:sldMk cId="180645292" sldId="373"/>
            <ac:spMk id="3" creationId="{BEA95DF0-A79D-F2C4-8960-9DE1B02870B9}"/>
          </ac:spMkLst>
        </pc:spChg>
      </pc:sldChg>
      <pc:sldChg chg="addSp delSp modSp new mod">
        <pc:chgData name="Leonard, Kristen *" userId="a38f7ebc-66e0-4d8c-90e8-f6a5746f45c0" providerId="ADAL" clId="{F81B6161-871A-479F-BB9E-D917F3DB980B}" dt="2025-09-19T15:25:04.332" v="23204" actId="20577"/>
        <pc:sldMkLst>
          <pc:docMk/>
          <pc:sldMk cId="3107082568" sldId="374"/>
        </pc:sldMkLst>
      </pc:sldChg>
      <pc:sldChg chg="addSp delSp modSp add mod">
        <pc:chgData name="Leonard, Kristen *" userId="a38f7ebc-66e0-4d8c-90e8-f6a5746f45c0" providerId="ADAL" clId="{F81B6161-871A-479F-BB9E-D917F3DB980B}" dt="2025-09-23T20:42:17.471" v="31392" actId="20577"/>
        <pc:sldMkLst>
          <pc:docMk/>
          <pc:sldMk cId="2705867886" sldId="375"/>
        </pc:sldMkLst>
        <pc:spChg chg="mod">
          <ac:chgData name="Leonard, Kristen *" userId="a38f7ebc-66e0-4d8c-90e8-f6a5746f45c0" providerId="ADAL" clId="{F81B6161-871A-479F-BB9E-D917F3DB980B}" dt="2025-09-23T20:42:17.471" v="31392" actId="20577"/>
          <ac:spMkLst>
            <pc:docMk/>
            <pc:sldMk cId="2705867886" sldId="375"/>
            <ac:spMk id="3" creationId="{3D32AC18-429B-F502-33B4-CA766C409A3A}"/>
          </ac:spMkLst>
        </pc:spChg>
      </pc:sldChg>
      <pc:sldChg chg="addSp delSp modSp add mod">
        <pc:chgData name="Leonard, Kristen *" userId="a38f7ebc-66e0-4d8c-90e8-f6a5746f45c0" providerId="ADAL" clId="{F81B6161-871A-479F-BB9E-D917F3DB980B}" dt="2025-09-22T12:28:44.247" v="24134" actId="1076"/>
        <pc:sldMkLst>
          <pc:docMk/>
          <pc:sldMk cId="2442079944" sldId="376"/>
        </pc:sldMkLst>
      </pc:sldChg>
      <pc:sldChg chg="addSp delSp modSp new mod">
        <pc:chgData name="Leonard, Kristen *" userId="a38f7ebc-66e0-4d8c-90e8-f6a5746f45c0" providerId="ADAL" clId="{F81B6161-871A-479F-BB9E-D917F3DB980B}" dt="2025-09-05T15:17:03.236" v="15536" actId="554"/>
        <pc:sldMkLst>
          <pc:docMk/>
          <pc:sldMk cId="1465312892" sldId="377"/>
        </pc:sldMkLst>
        <pc:spChg chg="add mod">
          <ac:chgData name="Leonard, Kristen *" userId="a38f7ebc-66e0-4d8c-90e8-f6a5746f45c0" providerId="ADAL" clId="{F81B6161-871A-479F-BB9E-D917F3DB980B}" dt="2025-09-05T15:17:03.236" v="15536" actId="554"/>
          <ac:spMkLst>
            <pc:docMk/>
            <pc:sldMk cId="1465312892" sldId="377"/>
            <ac:spMk id="8" creationId="{5A983A27-F504-D37B-2903-22A6CAED61D5}"/>
          </ac:spMkLst>
        </pc:spChg>
        <pc:spChg chg="add mod">
          <ac:chgData name="Leonard, Kristen *" userId="a38f7ebc-66e0-4d8c-90e8-f6a5746f45c0" providerId="ADAL" clId="{F81B6161-871A-479F-BB9E-D917F3DB980B}" dt="2025-09-05T15:17:03.236" v="15536" actId="554"/>
          <ac:spMkLst>
            <pc:docMk/>
            <pc:sldMk cId="1465312892" sldId="377"/>
            <ac:spMk id="9" creationId="{8A52AB09-9B24-811D-B61C-7137AE15A921}"/>
          </ac:spMkLst>
        </pc:spChg>
      </pc:sldChg>
      <pc:sldChg chg="modSp add del mod modShow">
        <pc:chgData name="Leonard, Kristen *" userId="a38f7ebc-66e0-4d8c-90e8-f6a5746f45c0" providerId="ADAL" clId="{F81B6161-871A-479F-BB9E-D917F3DB980B}" dt="2025-09-24T12:42:07.320" v="32094" actId="47"/>
        <pc:sldMkLst>
          <pc:docMk/>
          <pc:sldMk cId="3274144721" sldId="378"/>
        </pc:sldMkLst>
      </pc:sldChg>
      <pc:sldChg chg="modSp add del mod modShow">
        <pc:chgData name="Leonard, Kristen *" userId="a38f7ebc-66e0-4d8c-90e8-f6a5746f45c0" providerId="ADAL" clId="{F81B6161-871A-479F-BB9E-D917F3DB980B}" dt="2025-09-24T12:42:11.841" v="32108" actId="47"/>
        <pc:sldMkLst>
          <pc:docMk/>
          <pc:sldMk cId="3133681096" sldId="379"/>
        </pc:sldMkLst>
      </pc:sldChg>
      <pc:sldChg chg="addSp delSp modSp add mod">
        <pc:chgData name="Leonard, Kristen *" userId="a38f7ebc-66e0-4d8c-90e8-f6a5746f45c0" providerId="ADAL" clId="{F81B6161-871A-479F-BB9E-D917F3DB980B}" dt="2025-09-23T13:29:43.358" v="29233" actId="1076"/>
        <pc:sldMkLst>
          <pc:docMk/>
          <pc:sldMk cId="1939965919" sldId="380"/>
        </pc:sldMkLst>
        <pc:spChg chg="mod">
          <ac:chgData name="Leonard, Kristen *" userId="a38f7ebc-66e0-4d8c-90e8-f6a5746f45c0" providerId="ADAL" clId="{F81B6161-871A-479F-BB9E-D917F3DB980B}" dt="2025-09-23T13:29:43.358" v="29233" actId="1076"/>
          <ac:spMkLst>
            <pc:docMk/>
            <pc:sldMk cId="1939965919" sldId="380"/>
            <ac:spMk id="2" creationId="{DDE78C93-718E-7C4D-B846-D6823B4B91DE}"/>
          </ac:spMkLst>
        </pc:spChg>
        <pc:spChg chg="mod">
          <ac:chgData name="Leonard, Kristen *" userId="a38f7ebc-66e0-4d8c-90e8-f6a5746f45c0" providerId="ADAL" clId="{F81B6161-871A-479F-BB9E-D917F3DB980B}" dt="2025-09-23T13:29:40.871" v="29232" actId="1076"/>
          <ac:spMkLst>
            <pc:docMk/>
            <pc:sldMk cId="1939965919" sldId="380"/>
            <ac:spMk id="8" creationId="{97C37793-C32C-A1BE-3F29-92C5FA9C399B}"/>
          </ac:spMkLst>
        </pc:spChg>
        <pc:spChg chg="del mod">
          <ac:chgData name="Leonard, Kristen *" userId="a38f7ebc-66e0-4d8c-90e8-f6a5746f45c0" providerId="ADAL" clId="{F81B6161-871A-479F-BB9E-D917F3DB980B}" dt="2025-09-23T13:01:06.149" v="28723" actId="478"/>
          <ac:spMkLst>
            <pc:docMk/>
            <pc:sldMk cId="1939965919" sldId="380"/>
            <ac:spMk id="9" creationId="{372C1C25-71D7-3F98-B5A5-9CA1194CE9F1}"/>
          </ac:spMkLst>
        </pc:spChg>
        <pc:picChg chg="add mod">
          <ac:chgData name="Leonard, Kristen *" userId="a38f7ebc-66e0-4d8c-90e8-f6a5746f45c0" providerId="ADAL" clId="{F81B6161-871A-479F-BB9E-D917F3DB980B}" dt="2025-09-23T13:29:03.284" v="29231" actId="1076"/>
          <ac:picMkLst>
            <pc:docMk/>
            <pc:sldMk cId="1939965919" sldId="380"/>
            <ac:picMk id="7" creationId="{49735547-ECA1-F0E9-9DB8-00D63729E55B}"/>
          </ac:picMkLst>
        </pc:picChg>
      </pc:sldChg>
      <pc:sldChg chg="addSp delSp modSp new del mod modShow">
        <pc:chgData name="Leonard, Kristen *" userId="a38f7ebc-66e0-4d8c-90e8-f6a5746f45c0" providerId="ADAL" clId="{F81B6161-871A-479F-BB9E-D917F3DB980B}" dt="2025-09-24T12:42:04.384" v="32091" actId="47"/>
        <pc:sldMkLst>
          <pc:docMk/>
          <pc:sldMk cId="3374023626" sldId="381"/>
        </pc:sldMkLst>
      </pc:sldChg>
      <pc:sldChg chg="addSp modSp add del mod modShow">
        <pc:chgData name="Leonard, Kristen *" userId="a38f7ebc-66e0-4d8c-90e8-f6a5746f45c0" providerId="ADAL" clId="{F81B6161-871A-479F-BB9E-D917F3DB980B}" dt="2025-09-24T12:42:06.747" v="32093" actId="47"/>
        <pc:sldMkLst>
          <pc:docMk/>
          <pc:sldMk cId="2878135933" sldId="382"/>
        </pc:sldMkLst>
      </pc:sldChg>
      <pc:sldChg chg="addSp delSp modSp add del mod modShow">
        <pc:chgData name="Leonard, Kristen *" userId="a38f7ebc-66e0-4d8c-90e8-f6a5746f45c0" providerId="ADAL" clId="{F81B6161-871A-479F-BB9E-D917F3DB980B}" dt="2025-09-24T12:42:11.622" v="32107" actId="47"/>
        <pc:sldMkLst>
          <pc:docMk/>
          <pc:sldMk cId="1050063346" sldId="383"/>
        </pc:sldMkLst>
      </pc:sldChg>
      <pc:sldChg chg="modSp add del mod">
        <pc:chgData name="Leonard, Kristen *" userId="a38f7ebc-66e0-4d8c-90e8-f6a5746f45c0" providerId="ADAL" clId="{F81B6161-871A-479F-BB9E-D917F3DB980B}" dt="2025-09-19T12:38:12.923" v="19543" actId="47"/>
        <pc:sldMkLst>
          <pc:docMk/>
          <pc:sldMk cId="2715311306" sldId="384"/>
        </pc:sldMkLst>
      </pc:sldChg>
      <pc:sldChg chg="addSp modSp add mod">
        <pc:chgData name="Leonard, Kristen *" userId="a38f7ebc-66e0-4d8c-90e8-f6a5746f45c0" providerId="ADAL" clId="{F81B6161-871A-479F-BB9E-D917F3DB980B}" dt="2025-09-05T17:25:49.561" v="16559"/>
        <pc:sldMkLst>
          <pc:docMk/>
          <pc:sldMk cId="651610720" sldId="385"/>
        </pc:sldMkLst>
      </pc:sldChg>
      <pc:sldChg chg="addSp delSp modSp add mod">
        <pc:chgData name="Leonard, Kristen *" userId="a38f7ebc-66e0-4d8c-90e8-f6a5746f45c0" providerId="ADAL" clId="{F81B6161-871A-479F-BB9E-D917F3DB980B}" dt="2025-09-05T18:51:59.193" v="17124" actId="208"/>
        <pc:sldMkLst>
          <pc:docMk/>
          <pc:sldMk cId="1656537245" sldId="386"/>
        </pc:sldMkLst>
      </pc:sldChg>
      <pc:sldChg chg="addSp delSp modSp add mod">
        <pc:chgData name="Leonard, Kristen *" userId="a38f7ebc-66e0-4d8c-90e8-f6a5746f45c0" providerId="ADAL" clId="{F81B6161-871A-479F-BB9E-D917F3DB980B}" dt="2025-09-05T18:51:25.318" v="17123" actId="1035"/>
        <pc:sldMkLst>
          <pc:docMk/>
          <pc:sldMk cId="3356424555" sldId="387"/>
        </pc:sldMkLst>
      </pc:sldChg>
      <pc:sldChg chg="addSp delSp modSp add mod">
        <pc:chgData name="Leonard, Kristen *" userId="a38f7ebc-66e0-4d8c-90e8-f6a5746f45c0" providerId="ADAL" clId="{F81B6161-871A-479F-BB9E-D917F3DB980B}" dt="2025-09-05T18:04:37.068" v="16973" actId="20577"/>
        <pc:sldMkLst>
          <pc:docMk/>
          <pc:sldMk cId="1907066250" sldId="388"/>
        </pc:sldMkLst>
      </pc:sldChg>
      <pc:sldChg chg="addSp delSp modSp add mod">
        <pc:chgData name="Leonard, Kristen *" userId="a38f7ebc-66e0-4d8c-90e8-f6a5746f45c0" providerId="ADAL" clId="{F81B6161-871A-479F-BB9E-D917F3DB980B}" dt="2025-09-05T19:11:33.599" v="17436" actId="1076"/>
        <pc:sldMkLst>
          <pc:docMk/>
          <pc:sldMk cId="3985940848" sldId="389"/>
        </pc:sldMkLst>
      </pc:sldChg>
      <pc:sldChg chg="modSp add mod">
        <pc:chgData name="Leonard, Kristen *" userId="a38f7ebc-66e0-4d8c-90e8-f6a5746f45c0" providerId="ADAL" clId="{F81B6161-871A-479F-BB9E-D917F3DB980B}" dt="2025-09-05T19:16:14.686" v="17496" actId="1037"/>
        <pc:sldMkLst>
          <pc:docMk/>
          <pc:sldMk cId="3454672977" sldId="390"/>
        </pc:sldMkLst>
      </pc:sldChg>
      <pc:sldChg chg="addSp delSp modSp add mod">
        <pc:chgData name="Leonard, Kristen *" userId="a38f7ebc-66e0-4d8c-90e8-f6a5746f45c0" providerId="ADAL" clId="{F81B6161-871A-479F-BB9E-D917F3DB980B}" dt="2025-09-05T19:28:28.032" v="17571" actId="1582"/>
        <pc:sldMkLst>
          <pc:docMk/>
          <pc:sldMk cId="61892006" sldId="391"/>
        </pc:sldMkLst>
      </pc:sldChg>
      <pc:sldChg chg="addSp delSp modSp add mod">
        <pc:chgData name="Leonard, Kristen *" userId="a38f7ebc-66e0-4d8c-90e8-f6a5746f45c0" providerId="ADAL" clId="{F81B6161-871A-479F-BB9E-D917F3DB980B}" dt="2025-09-05T19:59:40.448" v="18549" actId="1076"/>
        <pc:sldMkLst>
          <pc:docMk/>
          <pc:sldMk cId="2434993922" sldId="392"/>
        </pc:sldMkLst>
      </pc:sldChg>
      <pc:sldChg chg="addSp delSp modSp add mod">
        <pc:chgData name="Leonard, Kristen *" userId="a38f7ebc-66e0-4d8c-90e8-f6a5746f45c0" providerId="ADAL" clId="{F81B6161-871A-479F-BB9E-D917F3DB980B}" dt="2025-09-05T19:59:01.786" v="18527" actId="1076"/>
        <pc:sldMkLst>
          <pc:docMk/>
          <pc:sldMk cId="1746379981" sldId="393"/>
        </pc:sldMkLst>
      </pc:sldChg>
      <pc:sldChg chg="addSp delSp modSp add mod">
        <pc:chgData name="Leonard, Kristen *" userId="a38f7ebc-66e0-4d8c-90e8-f6a5746f45c0" providerId="ADAL" clId="{F81B6161-871A-479F-BB9E-D917F3DB980B}" dt="2025-09-05T19:58:40.138" v="18523" actId="552"/>
        <pc:sldMkLst>
          <pc:docMk/>
          <pc:sldMk cId="1164188060" sldId="394"/>
        </pc:sldMkLst>
      </pc:sldChg>
      <pc:sldChg chg="add del">
        <pc:chgData name="Leonard, Kristen *" userId="a38f7ebc-66e0-4d8c-90e8-f6a5746f45c0" providerId="ADAL" clId="{F81B6161-871A-479F-BB9E-D917F3DB980B}" dt="2025-09-05T19:37:39.728" v="18472" actId="47"/>
        <pc:sldMkLst>
          <pc:docMk/>
          <pc:sldMk cId="2431630511" sldId="394"/>
        </pc:sldMkLst>
      </pc:sldChg>
      <pc:sldChg chg="addSp delSp modSp add mod">
        <pc:chgData name="Leonard, Kristen *" userId="a38f7ebc-66e0-4d8c-90e8-f6a5746f45c0" providerId="ADAL" clId="{F81B6161-871A-479F-BB9E-D917F3DB980B}" dt="2025-09-05T20:52:59.182" v="19184" actId="1076"/>
        <pc:sldMkLst>
          <pc:docMk/>
          <pc:sldMk cId="563639677" sldId="395"/>
        </pc:sldMkLst>
        <pc:picChg chg="add mod">
          <ac:chgData name="Leonard, Kristen *" userId="a38f7ebc-66e0-4d8c-90e8-f6a5746f45c0" providerId="ADAL" clId="{F81B6161-871A-479F-BB9E-D917F3DB980B}" dt="2025-09-05T20:52:59.182" v="19184" actId="1076"/>
          <ac:picMkLst>
            <pc:docMk/>
            <pc:sldMk cId="563639677" sldId="395"/>
            <ac:picMk id="14" creationId="{267E0FAA-8985-CB65-934B-1D14E8BBEE51}"/>
          </ac:picMkLst>
        </pc:picChg>
      </pc:sldChg>
      <pc:sldChg chg="modSp add del mod modShow">
        <pc:chgData name="Leonard, Kristen *" userId="a38f7ebc-66e0-4d8c-90e8-f6a5746f45c0" providerId="ADAL" clId="{F81B6161-871A-479F-BB9E-D917F3DB980B}" dt="2025-09-24T12:42:05.325" v="32092" actId="47"/>
        <pc:sldMkLst>
          <pc:docMk/>
          <pc:sldMk cId="3822415815" sldId="396"/>
        </pc:sldMkLst>
      </pc:sldChg>
      <pc:sldChg chg="addSp delSp modSp add mod">
        <pc:chgData name="Leonard, Kristen *" userId="a38f7ebc-66e0-4d8c-90e8-f6a5746f45c0" providerId="ADAL" clId="{F81B6161-871A-479F-BB9E-D917F3DB980B}" dt="2025-09-22T15:57:09.949" v="26891" actId="2711"/>
        <pc:sldMkLst>
          <pc:docMk/>
          <pc:sldMk cId="134993224" sldId="397"/>
        </pc:sldMkLst>
        <pc:spChg chg="add mod">
          <ac:chgData name="Leonard, Kristen *" userId="a38f7ebc-66e0-4d8c-90e8-f6a5746f45c0" providerId="ADAL" clId="{F81B6161-871A-479F-BB9E-D917F3DB980B}" dt="2025-09-22T15:57:09.949" v="26891" actId="2711"/>
          <ac:spMkLst>
            <pc:docMk/>
            <pc:sldMk cId="134993224" sldId="397"/>
            <ac:spMk id="7" creationId="{784545AB-C26C-BCDD-0B89-8ADEFF717CB9}"/>
          </ac:spMkLst>
        </pc:spChg>
        <pc:spChg chg="add mod">
          <ac:chgData name="Leonard, Kristen *" userId="a38f7ebc-66e0-4d8c-90e8-f6a5746f45c0" providerId="ADAL" clId="{F81B6161-871A-479F-BB9E-D917F3DB980B}" dt="2025-09-19T13:12:24.346" v="21120" actId="1076"/>
          <ac:spMkLst>
            <pc:docMk/>
            <pc:sldMk cId="134993224" sldId="397"/>
            <ac:spMk id="15" creationId="{185E45DE-F2D5-ABE8-61D4-81192765EFC1}"/>
          </ac:spMkLst>
        </pc:spChg>
        <pc:spChg chg="add mod">
          <ac:chgData name="Leonard, Kristen *" userId="a38f7ebc-66e0-4d8c-90e8-f6a5746f45c0" providerId="ADAL" clId="{F81B6161-871A-479F-BB9E-D917F3DB980B}" dt="2025-09-19T13:13:04.706" v="21134" actId="1037"/>
          <ac:spMkLst>
            <pc:docMk/>
            <pc:sldMk cId="134993224" sldId="397"/>
            <ac:spMk id="16" creationId="{B2789F31-25EF-01DA-34B6-2FAABFFF1348}"/>
          </ac:spMkLst>
        </pc:spChg>
        <pc:spChg chg="add mod ord">
          <ac:chgData name="Leonard, Kristen *" userId="a38f7ebc-66e0-4d8c-90e8-f6a5746f45c0" providerId="ADAL" clId="{F81B6161-871A-479F-BB9E-D917F3DB980B}" dt="2025-09-19T13:16:02.027" v="21162" actId="1035"/>
          <ac:spMkLst>
            <pc:docMk/>
            <pc:sldMk cId="134993224" sldId="397"/>
            <ac:spMk id="17" creationId="{76358274-00C9-8C5F-40C6-6885DC4FE783}"/>
          </ac:spMkLst>
        </pc:spChg>
        <pc:spChg chg="add mod">
          <ac:chgData name="Leonard, Kristen *" userId="a38f7ebc-66e0-4d8c-90e8-f6a5746f45c0" providerId="ADAL" clId="{F81B6161-871A-479F-BB9E-D917F3DB980B}" dt="2025-09-19T13:16:28.868" v="21168" actId="1076"/>
          <ac:spMkLst>
            <pc:docMk/>
            <pc:sldMk cId="134993224" sldId="397"/>
            <ac:spMk id="18" creationId="{1ABE24FF-3181-CC7C-4BF5-26CE6DE762DE}"/>
          </ac:spMkLst>
        </pc:spChg>
        <pc:picChg chg="add mod modCrop">
          <ac:chgData name="Leonard, Kristen *" userId="a38f7ebc-66e0-4d8c-90e8-f6a5746f45c0" providerId="ADAL" clId="{F81B6161-871A-479F-BB9E-D917F3DB980B}" dt="2025-09-19T13:09:26.681" v="21096" actId="1076"/>
          <ac:picMkLst>
            <pc:docMk/>
            <pc:sldMk cId="134993224" sldId="397"/>
            <ac:picMk id="9" creationId="{5B92E450-1DBC-A57A-D687-EE825918D168}"/>
          </ac:picMkLst>
        </pc:picChg>
        <pc:cxnChg chg="add mod ord">
          <ac:chgData name="Leonard, Kristen *" userId="a38f7ebc-66e0-4d8c-90e8-f6a5746f45c0" providerId="ADAL" clId="{F81B6161-871A-479F-BB9E-D917F3DB980B}" dt="2025-09-19T13:15:52.647" v="21150" actId="166"/>
          <ac:cxnSpMkLst>
            <pc:docMk/>
            <pc:sldMk cId="134993224" sldId="397"/>
            <ac:cxnSpMk id="11" creationId="{F0C17B20-D350-1552-0829-1DEE1C8C8AF6}"/>
          </ac:cxnSpMkLst>
        </pc:cxnChg>
        <pc:cxnChg chg="add mod ord">
          <ac:chgData name="Leonard, Kristen *" userId="a38f7ebc-66e0-4d8c-90e8-f6a5746f45c0" providerId="ADAL" clId="{F81B6161-871A-479F-BB9E-D917F3DB980B}" dt="2025-09-19T13:16:07.866" v="21163" actId="1035"/>
          <ac:cxnSpMkLst>
            <pc:docMk/>
            <pc:sldMk cId="134993224" sldId="397"/>
            <ac:cxnSpMk id="14" creationId="{A583BB1C-7A56-FAE3-7EB0-6B0B554F3648}"/>
          </ac:cxnSpMkLst>
        </pc:cxnChg>
      </pc:sldChg>
      <pc:sldChg chg="addSp modSp add mod">
        <pc:chgData name="Leonard, Kristen *" userId="a38f7ebc-66e0-4d8c-90e8-f6a5746f45c0" providerId="ADAL" clId="{F81B6161-871A-479F-BB9E-D917F3DB980B}" dt="2025-09-22T12:28:58.560" v="24136" actId="1076"/>
        <pc:sldMkLst>
          <pc:docMk/>
          <pc:sldMk cId="455529878" sldId="398"/>
        </pc:sldMkLst>
      </pc:sldChg>
      <pc:sldChg chg="add del">
        <pc:chgData name="Leonard, Kristen *" userId="a38f7ebc-66e0-4d8c-90e8-f6a5746f45c0" providerId="ADAL" clId="{F81B6161-871A-479F-BB9E-D917F3DB980B}" dt="2025-09-19T20:29:22.213" v="23816" actId="47"/>
        <pc:sldMkLst>
          <pc:docMk/>
          <pc:sldMk cId="466669836" sldId="399"/>
        </pc:sldMkLst>
      </pc:sldChg>
      <pc:sldChg chg="addSp modSp add mod">
        <pc:chgData name="Leonard, Kristen *" userId="a38f7ebc-66e0-4d8c-90e8-f6a5746f45c0" providerId="ADAL" clId="{F81B6161-871A-479F-BB9E-D917F3DB980B}" dt="2025-09-19T20:54:55.887" v="24128" actId="14100"/>
        <pc:sldMkLst>
          <pc:docMk/>
          <pc:sldMk cId="704271253" sldId="399"/>
        </pc:sldMkLst>
      </pc:sldChg>
      <pc:sldChg chg="addSp delSp modSp add mod">
        <pc:chgData name="Leonard, Kristen *" userId="a38f7ebc-66e0-4d8c-90e8-f6a5746f45c0" providerId="ADAL" clId="{F81B6161-871A-479F-BB9E-D917F3DB980B}" dt="2025-09-19T20:44:08.193" v="23979" actId="1582"/>
        <pc:sldMkLst>
          <pc:docMk/>
          <pc:sldMk cId="68804486" sldId="400"/>
        </pc:sldMkLst>
      </pc:sldChg>
      <pc:sldChg chg="addSp delSp modSp add mod">
        <pc:chgData name="Leonard, Kristen *" userId="a38f7ebc-66e0-4d8c-90e8-f6a5746f45c0" providerId="ADAL" clId="{F81B6161-871A-479F-BB9E-D917F3DB980B}" dt="2025-09-19T20:37:55.722" v="23935" actId="14100"/>
        <pc:sldMkLst>
          <pc:docMk/>
          <pc:sldMk cId="2498086445" sldId="401"/>
        </pc:sldMkLst>
      </pc:sldChg>
      <pc:sldChg chg="addSp delSp modSp add mod">
        <pc:chgData name="Leonard, Kristen *" userId="a38f7ebc-66e0-4d8c-90e8-f6a5746f45c0" providerId="ADAL" clId="{F81B6161-871A-479F-BB9E-D917F3DB980B}" dt="2025-09-22T12:31:17.278" v="24192" actId="20577"/>
        <pc:sldMkLst>
          <pc:docMk/>
          <pc:sldMk cId="2855648692" sldId="402"/>
        </pc:sldMkLst>
      </pc:sldChg>
      <pc:sldChg chg="addSp modSp add mod">
        <pc:chgData name="Leonard, Kristen *" userId="a38f7ebc-66e0-4d8c-90e8-f6a5746f45c0" providerId="ADAL" clId="{F81B6161-871A-479F-BB9E-D917F3DB980B}" dt="2025-09-19T20:54:45.023" v="24127" actId="14100"/>
        <pc:sldMkLst>
          <pc:docMk/>
          <pc:sldMk cId="3620468289" sldId="403"/>
        </pc:sldMkLst>
      </pc:sldChg>
      <pc:sldChg chg="addSp delSp modSp add mod">
        <pc:chgData name="Leonard, Kristen *" userId="a38f7ebc-66e0-4d8c-90e8-f6a5746f45c0" providerId="ADAL" clId="{F81B6161-871A-479F-BB9E-D917F3DB980B}" dt="2025-09-19T20:39:25.598" v="23959" actId="14100"/>
        <pc:sldMkLst>
          <pc:docMk/>
          <pc:sldMk cId="3578754852" sldId="404"/>
        </pc:sldMkLst>
      </pc:sldChg>
      <pc:sldChg chg="add">
        <pc:chgData name="Leonard, Kristen *" userId="a38f7ebc-66e0-4d8c-90e8-f6a5746f45c0" providerId="ADAL" clId="{F81B6161-871A-479F-BB9E-D917F3DB980B}" dt="2025-09-22T13:42:09.805" v="24571"/>
        <pc:sldMkLst>
          <pc:docMk/>
          <pc:sldMk cId="3103658493" sldId="405"/>
        </pc:sldMkLst>
      </pc:sldChg>
      <pc:sldChg chg="modSp add mod">
        <pc:chgData name="Leonard, Kristen *" userId="a38f7ebc-66e0-4d8c-90e8-f6a5746f45c0" providerId="ADAL" clId="{F81B6161-871A-479F-BB9E-D917F3DB980B}" dt="2025-09-23T12:28:51.089" v="28260" actId="255"/>
        <pc:sldMkLst>
          <pc:docMk/>
          <pc:sldMk cId="886611782" sldId="406"/>
        </pc:sldMkLst>
        <pc:spChg chg="mod">
          <ac:chgData name="Leonard, Kristen *" userId="a38f7ebc-66e0-4d8c-90e8-f6a5746f45c0" providerId="ADAL" clId="{F81B6161-871A-479F-BB9E-D917F3DB980B}" dt="2025-09-22T21:56:33.206" v="27394" actId="1076"/>
          <ac:spMkLst>
            <pc:docMk/>
            <pc:sldMk cId="886611782" sldId="406"/>
            <ac:spMk id="3" creationId="{BA60B453-AE48-6623-4ADB-0602674A24C8}"/>
          </ac:spMkLst>
        </pc:spChg>
        <pc:graphicFrameChg chg="mod modGraphic">
          <ac:chgData name="Leonard, Kristen *" userId="a38f7ebc-66e0-4d8c-90e8-f6a5746f45c0" providerId="ADAL" clId="{F81B6161-871A-479F-BB9E-D917F3DB980B}" dt="2025-09-23T12:28:51.089" v="28260" actId="255"/>
          <ac:graphicFrameMkLst>
            <pc:docMk/>
            <pc:sldMk cId="886611782" sldId="406"/>
            <ac:graphicFrameMk id="8" creationId="{1915BFC1-770E-0742-883D-2D592E2C7055}"/>
          </ac:graphicFrameMkLst>
        </pc:graphicFrameChg>
      </pc:sldChg>
      <pc:sldChg chg="add del">
        <pc:chgData name="Leonard, Kristen *" userId="a38f7ebc-66e0-4d8c-90e8-f6a5746f45c0" providerId="ADAL" clId="{F81B6161-871A-479F-BB9E-D917F3DB980B}" dt="2025-09-22T13:49:50.806" v="24760" actId="47"/>
        <pc:sldMkLst>
          <pc:docMk/>
          <pc:sldMk cId="1749937628" sldId="406"/>
        </pc:sldMkLst>
      </pc:sldChg>
      <pc:sldChg chg="addSp modSp new del mod">
        <pc:chgData name="Leonard, Kristen *" userId="a38f7ebc-66e0-4d8c-90e8-f6a5746f45c0" providerId="ADAL" clId="{F81B6161-871A-479F-BB9E-D917F3DB980B}" dt="2025-09-24T12:42:12.534" v="32111" actId="47"/>
        <pc:sldMkLst>
          <pc:docMk/>
          <pc:sldMk cId="859137787" sldId="407"/>
        </pc:sldMkLst>
      </pc:sldChg>
      <pc:sldChg chg="addSp modSp add del mod">
        <pc:chgData name="Leonard, Kristen *" userId="a38f7ebc-66e0-4d8c-90e8-f6a5746f45c0" providerId="ADAL" clId="{F81B6161-871A-479F-BB9E-D917F3DB980B}" dt="2025-09-22T14:12:13.556" v="24882" actId="47"/>
        <pc:sldMkLst>
          <pc:docMk/>
          <pc:sldMk cId="800313475" sldId="408"/>
        </pc:sldMkLst>
      </pc:sldChg>
      <pc:sldChg chg="addSp delSp modSp add del mod">
        <pc:chgData name="Leonard, Kristen *" userId="a38f7ebc-66e0-4d8c-90e8-f6a5746f45c0" providerId="ADAL" clId="{F81B6161-871A-479F-BB9E-D917F3DB980B}" dt="2025-09-24T12:42:13.319" v="32112" actId="47"/>
        <pc:sldMkLst>
          <pc:docMk/>
          <pc:sldMk cId="2309245169" sldId="408"/>
        </pc:sldMkLst>
      </pc:sldChg>
      <pc:sldChg chg="addSp delSp modSp add del mod">
        <pc:chgData name="Leonard, Kristen *" userId="a38f7ebc-66e0-4d8c-90e8-f6a5746f45c0" providerId="ADAL" clId="{F81B6161-871A-479F-BB9E-D917F3DB980B}" dt="2025-09-24T12:42:13.524" v="32113" actId="47"/>
        <pc:sldMkLst>
          <pc:docMk/>
          <pc:sldMk cId="2486953451" sldId="409"/>
        </pc:sldMkLst>
      </pc:sldChg>
      <pc:sldChg chg="addSp modSp add del mod">
        <pc:chgData name="Leonard, Kristen *" userId="a38f7ebc-66e0-4d8c-90e8-f6a5746f45c0" providerId="ADAL" clId="{F81B6161-871A-479F-BB9E-D917F3DB980B}" dt="2025-09-22T14:12:23.357" v="24887" actId="47"/>
        <pc:sldMkLst>
          <pc:docMk/>
          <pc:sldMk cId="2918422440" sldId="409"/>
        </pc:sldMkLst>
      </pc:sldChg>
      <pc:sldChg chg="addSp delSp modSp add del mod">
        <pc:chgData name="Leonard, Kristen *" userId="a38f7ebc-66e0-4d8c-90e8-f6a5746f45c0" providerId="ADAL" clId="{F81B6161-871A-479F-BB9E-D917F3DB980B}" dt="2025-09-24T12:42:14.357" v="32114" actId="47"/>
        <pc:sldMkLst>
          <pc:docMk/>
          <pc:sldMk cId="1606984264" sldId="410"/>
        </pc:sldMkLst>
      </pc:sldChg>
      <pc:sldChg chg="addSp modSp add del mod">
        <pc:chgData name="Leonard, Kristen *" userId="a38f7ebc-66e0-4d8c-90e8-f6a5746f45c0" providerId="ADAL" clId="{F81B6161-871A-479F-BB9E-D917F3DB980B}" dt="2025-09-22T14:12:19.264" v="24885" actId="47"/>
        <pc:sldMkLst>
          <pc:docMk/>
          <pc:sldMk cId="3217395148" sldId="410"/>
        </pc:sldMkLst>
      </pc:sldChg>
      <pc:sldChg chg="addSp delSp modSp add del mod">
        <pc:chgData name="Leonard, Kristen *" userId="a38f7ebc-66e0-4d8c-90e8-f6a5746f45c0" providerId="ADAL" clId="{F81B6161-871A-479F-BB9E-D917F3DB980B}" dt="2025-09-24T12:42:15.286" v="32115" actId="47"/>
        <pc:sldMkLst>
          <pc:docMk/>
          <pc:sldMk cId="1829513452" sldId="411"/>
        </pc:sldMkLst>
      </pc:sldChg>
      <pc:sldChg chg="addSp modSp add del">
        <pc:chgData name="Leonard, Kristen *" userId="a38f7ebc-66e0-4d8c-90e8-f6a5746f45c0" providerId="ADAL" clId="{F81B6161-871A-479F-BB9E-D917F3DB980B}" dt="2025-09-22T14:12:20.806" v="24886" actId="47"/>
        <pc:sldMkLst>
          <pc:docMk/>
          <pc:sldMk cId="3457766030" sldId="411"/>
        </pc:sldMkLst>
      </pc:sldChg>
      <pc:sldChg chg="addSp modSp add del mod">
        <pc:chgData name="Leonard, Kristen *" userId="a38f7ebc-66e0-4d8c-90e8-f6a5746f45c0" providerId="ADAL" clId="{F81B6161-871A-479F-BB9E-D917F3DB980B}" dt="2025-09-22T14:12:05.797" v="24876" actId="47"/>
        <pc:sldMkLst>
          <pc:docMk/>
          <pc:sldMk cId="1733182528" sldId="412"/>
        </pc:sldMkLst>
      </pc:sldChg>
      <pc:sldChg chg="addSp delSp modSp add del mod">
        <pc:chgData name="Leonard, Kristen *" userId="a38f7ebc-66e0-4d8c-90e8-f6a5746f45c0" providerId="ADAL" clId="{F81B6161-871A-479F-BB9E-D917F3DB980B}" dt="2025-09-24T12:42:16.308" v="32116" actId="47"/>
        <pc:sldMkLst>
          <pc:docMk/>
          <pc:sldMk cId="2980032928" sldId="412"/>
        </pc:sldMkLst>
      </pc:sldChg>
      <pc:sldChg chg="addSp delSp modSp add del mod">
        <pc:chgData name="Leonard, Kristen *" userId="a38f7ebc-66e0-4d8c-90e8-f6a5746f45c0" providerId="ADAL" clId="{F81B6161-871A-479F-BB9E-D917F3DB980B}" dt="2025-09-24T12:42:17.215" v="32117" actId="47"/>
        <pc:sldMkLst>
          <pc:docMk/>
          <pc:sldMk cId="462329451" sldId="413"/>
        </pc:sldMkLst>
      </pc:sldChg>
      <pc:sldChg chg="addSp modSp add del mod">
        <pc:chgData name="Leonard, Kristen *" userId="a38f7ebc-66e0-4d8c-90e8-f6a5746f45c0" providerId="ADAL" clId="{F81B6161-871A-479F-BB9E-D917F3DB980B}" dt="2025-09-22T14:12:06.442" v="24877" actId="47"/>
        <pc:sldMkLst>
          <pc:docMk/>
          <pc:sldMk cId="2721075637" sldId="413"/>
        </pc:sldMkLst>
      </pc:sldChg>
      <pc:sldChg chg="addSp delSp modSp add del mod">
        <pc:chgData name="Leonard, Kristen *" userId="a38f7ebc-66e0-4d8c-90e8-f6a5746f45c0" providerId="ADAL" clId="{F81B6161-871A-479F-BB9E-D917F3DB980B}" dt="2025-09-24T12:42:17.760" v="32118" actId="47"/>
        <pc:sldMkLst>
          <pc:docMk/>
          <pc:sldMk cId="3253830343" sldId="414"/>
        </pc:sldMkLst>
      </pc:sldChg>
      <pc:sldChg chg="addSp modSp add del mod">
        <pc:chgData name="Leonard, Kristen *" userId="a38f7ebc-66e0-4d8c-90e8-f6a5746f45c0" providerId="ADAL" clId="{F81B6161-871A-479F-BB9E-D917F3DB980B}" dt="2025-09-22T14:12:07.214" v="24878" actId="47"/>
        <pc:sldMkLst>
          <pc:docMk/>
          <pc:sldMk cId="3820075644" sldId="414"/>
        </pc:sldMkLst>
      </pc:sldChg>
      <pc:sldChg chg="addSp modSp add del mod">
        <pc:chgData name="Leonard, Kristen *" userId="a38f7ebc-66e0-4d8c-90e8-f6a5746f45c0" providerId="ADAL" clId="{F81B6161-871A-479F-BB9E-D917F3DB980B}" dt="2025-09-22T14:12:07.939" v="24879" actId="47"/>
        <pc:sldMkLst>
          <pc:docMk/>
          <pc:sldMk cId="782223280" sldId="415"/>
        </pc:sldMkLst>
      </pc:sldChg>
      <pc:sldChg chg="addSp delSp modSp add del mod">
        <pc:chgData name="Leonard, Kristen *" userId="a38f7ebc-66e0-4d8c-90e8-f6a5746f45c0" providerId="ADAL" clId="{F81B6161-871A-479F-BB9E-D917F3DB980B}" dt="2025-09-24T12:42:18.230" v="32119" actId="47"/>
        <pc:sldMkLst>
          <pc:docMk/>
          <pc:sldMk cId="3176517347" sldId="415"/>
        </pc:sldMkLst>
      </pc:sldChg>
      <pc:sldChg chg="addSp modSp add del mod">
        <pc:chgData name="Leonard, Kristen *" userId="a38f7ebc-66e0-4d8c-90e8-f6a5746f45c0" providerId="ADAL" clId="{F81B6161-871A-479F-BB9E-D917F3DB980B}" dt="2025-09-22T14:12:08.854" v="24880" actId="47"/>
        <pc:sldMkLst>
          <pc:docMk/>
          <pc:sldMk cId="2982483737" sldId="416"/>
        </pc:sldMkLst>
      </pc:sldChg>
      <pc:sldChg chg="addSp delSp modSp add del mod">
        <pc:chgData name="Leonard, Kristen *" userId="a38f7ebc-66e0-4d8c-90e8-f6a5746f45c0" providerId="ADAL" clId="{F81B6161-871A-479F-BB9E-D917F3DB980B}" dt="2025-09-24T12:42:18.896" v="32120" actId="47"/>
        <pc:sldMkLst>
          <pc:docMk/>
          <pc:sldMk cId="4002741553" sldId="416"/>
        </pc:sldMkLst>
      </pc:sldChg>
      <pc:sldChg chg="addSp delSp modSp add del mod">
        <pc:chgData name="Leonard, Kristen *" userId="a38f7ebc-66e0-4d8c-90e8-f6a5746f45c0" providerId="ADAL" clId="{F81B6161-871A-479F-BB9E-D917F3DB980B}" dt="2025-09-24T12:42:19.902" v="32121" actId="47"/>
        <pc:sldMkLst>
          <pc:docMk/>
          <pc:sldMk cId="1725608427" sldId="417"/>
        </pc:sldMkLst>
      </pc:sldChg>
      <pc:sldChg chg="addSp modSp add del mod">
        <pc:chgData name="Leonard, Kristen *" userId="a38f7ebc-66e0-4d8c-90e8-f6a5746f45c0" providerId="ADAL" clId="{F81B6161-871A-479F-BB9E-D917F3DB980B}" dt="2025-09-22T14:12:11.203" v="24881" actId="47"/>
        <pc:sldMkLst>
          <pc:docMk/>
          <pc:sldMk cId="3877229182" sldId="417"/>
        </pc:sldMkLst>
      </pc:sldChg>
      <pc:sldChg chg="addSp delSp modSp add del mod">
        <pc:chgData name="Leonard, Kristen *" userId="a38f7ebc-66e0-4d8c-90e8-f6a5746f45c0" providerId="ADAL" clId="{F81B6161-871A-479F-BB9E-D917F3DB980B}" dt="2025-09-22T14:26:25.386" v="25156" actId="47"/>
        <pc:sldMkLst>
          <pc:docMk/>
          <pc:sldMk cId="1442605665" sldId="418"/>
        </pc:sldMkLst>
      </pc:sldChg>
      <pc:sldChg chg="addSp delSp modSp add del mod">
        <pc:chgData name="Leonard, Kristen *" userId="a38f7ebc-66e0-4d8c-90e8-f6a5746f45c0" providerId="ADAL" clId="{F81B6161-871A-479F-BB9E-D917F3DB980B}" dt="2025-09-22T14:12:04.408" v="24875" actId="47"/>
        <pc:sldMkLst>
          <pc:docMk/>
          <pc:sldMk cId="1677425776" sldId="418"/>
        </pc:sldMkLst>
      </pc:sldChg>
      <pc:sldChg chg="add del">
        <pc:chgData name="Leonard, Kristen *" userId="a38f7ebc-66e0-4d8c-90e8-f6a5746f45c0" providerId="ADAL" clId="{F81B6161-871A-479F-BB9E-D917F3DB980B}" dt="2025-09-22T14:25:39.654" v="25151" actId="47"/>
        <pc:sldMkLst>
          <pc:docMk/>
          <pc:sldMk cId="2585014870" sldId="418"/>
        </pc:sldMkLst>
      </pc:sldChg>
      <pc:sldChg chg="delSp modSp new del mod">
        <pc:chgData name="Leonard, Kristen *" userId="a38f7ebc-66e0-4d8c-90e8-f6a5746f45c0" providerId="ADAL" clId="{F81B6161-871A-479F-BB9E-D917F3DB980B}" dt="2025-09-24T12:42:22.136" v="32123" actId="47"/>
        <pc:sldMkLst>
          <pc:docMk/>
          <pc:sldMk cId="4117201401" sldId="418"/>
        </pc:sldMkLst>
      </pc:sldChg>
      <pc:sldChg chg="add">
        <pc:chgData name="Leonard, Kristen *" userId="a38f7ebc-66e0-4d8c-90e8-f6a5746f45c0" providerId="ADAL" clId="{F81B6161-871A-479F-BB9E-D917F3DB980B}" dt="2025-09-22T14:27:09.524" v="25172"/>
        <pc:sldMkLst>
          <pc:docMk/>
          <pc:sldMk cId="3292003060" sldId="419"/>
        </pc:sldMkLst>
      </pc:sldChg>
      <pc:sldChg chg="add del">
        <pc:chgData name="Leonard, Kristen *" userId="a38f7ebc-66e0-4d8c-90e8-f6a5746f45c0" providerId="ADAL" clId="{F81B6161-871A-479F-BB9E-D917F3DB980B}" dt="2025-09-22T14:12:03.427" v="24874" actId="47"/>
        <pc:sldMkLst>
          <pc:docMk/>
          <pc:sldMk cId="3456003515" sldId="419"/>
        </pc:sldMkLst>
      </pc:sldChg>
      <pc:sldChg chg="add">
        <pc:chgData name="Leonard, Kristen *" userId="a38f7ebc-66e0-4d8c-90e8-f6a5746f45c0" providerId="ADAL" clId="{F81B6161-871A-479F-BB9E-D917F3DB980B}" dt="2025-09-22T14:27:16.026" v="25173"/>
        <pc:sldMkLst>
          <pc:docMk/>
          <pc:sldMk cId="3896956142" sldId="420"/>
        </pc:sldMkLst>
      </pc:sldChg>
      <pc:sldChg chg="add">
        <pc:chgData name="Leonard, Kristen *" userId="a38f7ebc-66e0-4d8c-90e8-f6a5746f45c0" providerId="ADAL" clId="{F81B6161-871A-479F-BB9E-D917F3DB980B}" dt="2025-09-22T14:27:26.492" v="25174"/>
        <pc:sldMkLst>
          <pc:docMk/>
          <pc:sldMk cId="2312601455" sldId="421"/>
        </pc:sldMkLst>
      </pc:sldChg>
      <pc:sldChg chg="delSp modSp add del mod">
        <pc:chgData name="Leonard, Kristen *" userId="a38f7ebc-66e0-4d8c-90e8-f6a5746f45c0" providerId="ADAL" clId="{F81B6161-871A-479F-BB9E-D917F3DB980B}" dt="2025-09-22T14:39:39.544" v="25511" actId="47"/>
        <pc:sldMkLst>
          <pc:docMk/>
          <pc:sldMk cId="2962784883" sldId="422"/>
        </pc:sldMkLst>
      </pc:sldChg>
      <pc:sldChg chg="addSp delSp modSp add del mod">
        <pc:chgData name="Leonard, Kristen *" userId="a38f7ebc-66e0-4d8c-90e8-f6a5746f45c0" providerId="ADAL" clId="{F81B6161-871A-479F-BB9E-D917F3DB980B}" dt="2025-09-24T12:42:12.063" v="32109" actId="47"/>
        <pc:sldMkLst>
          <pc:docMk/>
          <pc:sldMk cId="1626999965" sldId="423"/>
        </pc:sldMkLst>
      </pc:sldChg>
      <pc:sldChg chg="add del">
        <pc:chgData name="Leonard, Kristen *" userId="a38f7ebc-66e0-4d8c-90e8-f6a5746f45c0" providerId="ADAL" clId="{F81B6161-871A-479F-BB9E-D917F3DB980B}" dt="2025-09-22T14:47:22.890" v="25714" actId="47"/>
        <pc:sldMkLst>
          <pc:docMk/>
          <pc:sldMk cId="2764046625" sldId="424"/>
        </pc:sldMkLst>
      </pc:sldChg>
      <pc:sldChg chg="addSp delSp modSp add del mod">
        <pc:chgData name="Leonard, Kristen *" userId="a38f7ebc-66e0-4d8c-90e8-f6a5746f45c0" providerId="ADAL" clId="{F81B6161-871A-479F-BB9E-D917F3DB980B}" dt="2025-09-24T12:42:08.452" v="32096" actId="47"/>
        <pc:sldMkLst>
          <pc:docMk/>
          <pc:sldMk cId="2718834944" sldId="425"/>
        </pc:sldMkLst>
      </pc:sldChg>
      <pc:sldChg chg="addSp modSp add del mod">
        <pc:chgData name="Leonard, Kristen *" userId="a38f7ebc-66e0-4d8c-90e8-f6a5746f45c0" providerId="ADAL" clId="{F81B6161-871A-479F-BB9E-D917F3DB980B}" dt="2025-09-24T12:42:08.983" v="32097" actId="47"/>
        <pc:sldMkLst>
          <pc:docMk/>
          <pc:sldMk cId="1035231152" sldId="426"/>
        </pc:sldMkLst>
      </pc:sldChg>
      <pc:sldChg chg="addSp modSp add del mod">
        <pc:chgData name="Leonard, Kristen *" userId="a38f7ebc-66e0-4d8c-90e8-f6a5746f45c0" providerId="ADAL" clId="{F81B6161-871A-479F-BB9E-D917F3DB980B}" dt="2025-09-24T12:42:09.234" v="32098" actId="47"/>
        <pc:sldMkLst>
          <pc:docMk/>
          <pc:sldMk cId="3860268743" sldId="427"/>
        </pc:sldMkLst>
      </pc:sldChg>
      <pc:sldChg chg="addSp modSp add del mod">
        <pc:chgData name="Leonard, Kristen *" userId="a38f7ebc-66e0-4d8c-90e8-f6a5746f45c0" providerId="ADAL" clId="{F81B6161-871A-479F-BB9E-D917F3DB980B}" dt="2025-09-24T12:42:10.302" v="32102" actId="47"/>
        <pc:sldMkLst>
          <pc:docMk/>
          <pc:sldMk cId="1930214918" sldId="428"/>
        </pc:sldMkLst>
      </pc:sldChg>
      <pc:sldChg chg="addSp modSp add del mod">
        <pc:chgData name="Leonard, Kristen *" userId="a38f7ebc-66e0-4d8c-90e8-f6a5746f45c0" providerId="ADAL" clId="{F81B6161-871A-479F-BB9E-D917F3DB980B}" dt="2025-09-24T12:42:10.538" v="32103" actId="47"/>
        <pc:sldMkLst>
          <pc:docMk/>
          <pc:sldMk cId="4234292373" sldId="429"/>
        </pc:sldMkLst>
      </pc:sldChg>
      <pc:sldChg chg="addSp delSp modSp add del mod">
        <pc:chgData name="Leonard, Kristen *" userId="a38f7ebc-66e0-4d8c-90e8-f6a5746f45c0" providerId="ADAL" clId="{F81B6161-871A-479F-BB9E-D917F3DB980B}" dt="2025-09-24T12:42:09.548" v="32099" actId="47"/>
        <pc:sldMkLst>
          <pc:docMk/>
          <pc:sldMk cId="4209657990" sldId="430"/>
        </pc:sldMkLst>
      </pc:sldChg>
      <pc:sldChg chg="addSp delSp modSp add del mod">
        <pc:chgData name="Leonard, Kristen *" userId="a38f7ebc-66e0-4d8c-90e8-f6a5746f45c0" providerId="ADAL" clId="{F81B6161-871A-479F-BB9E-D917F3DB980B}" dt="2025-09-24T12:42:09.784" v="32100" actId="47"/>
        <pc:sldMkLst>
          <pc:docMk/>
          <pc:sldMk cId="2009141090" sldId="431"/>
        </pc:sldMkLst>
      </pc:sldChg>
      <pc:sldChg chg="addSp delSp modSp add del mod">
        <pc:chgData name="Leonard, Kristen *" userId="a38f7ebc-66e0-4d8c-90e8-f6a5746f45c0" providerId="ADAL" clId="{F81B6161-871A-479F-BB9E-D917F3DB980B}" dt="2025-09-24T12:42:10.056" v="32101" actId="47"/>
        <pc:sldMkLst>
          <pc:docMk/>
          <pc:sldMk cId="3462053045" sldId="432"/>
        </pc:sldMkLst>
      </pc:sldChg>
      <pc:sldChg chg="addSp delSp modSp add del mod">
        <pc:chgData name="Leonard, Kristen *" userId="a38f7ebc-66e0-4d8c-90e8-f6a5746f45c0" providerId="ADAL" clId="{F81B6161-871A-479F-BB9E-D917F3DB980B}" dt="2025-09-24T12:42:10.805" v="32104" actId="47"/>
        <pc:sldMkLst>
          <pc:docMk/>
          <pc:sldMk cId="1829883347" sldId="433"/>
        </pc:sldMkLst>
      </pc:sldChg>
      <pc:sldChg chg="addSp delSp modSp add del mod">
        <pc:chgData name="Leonard, Kristen *" userId="a38f7ebc-66e0-4d8c-90e8-f6a5746f45c0" providerId="ADAL" clId="{F81B6161-871A-479F-BB9E-D917F3DB980B}" dt="2025-09-24T12:42:11.009" v="32105" actId="47"/>
        <pc:sldMkLst>
          <pc:docMk/>
          <pc:sldMk cId="2040291001" sldId="434"/>
        </pc:sldMkLst>
      </pc:sldChg>
      <pc:sldChg chg="addSp delSp modSp add del mod">
        <pc:chgData name="Leonard, Kristen *" userId="a38f7ebc-66e0-4d8c-90e8-f6a5746f45c0" providerId="ADAL" clId="{F81B6161-871A-479F-BB9E-D917F3DB980B}" dt="2025-09-24T12:42:11.402" v="32106" actId="47"/>
        <pc:sldMkLst>
          <pc:docMk/>
          <pc:sldMk cId="326337285" sldId="435"/>
        </pc:sldMkLst>
      </pc:sldChg>
      <pc:sldChg chg="modSp add del mod">
        <pc:chgData name="Leonard, Kristen *" userId="a38f7ebc-66e0-4d8c-90e8-f6a5746f45c0" providerId="ADAL" clId="{F81B6161-871A-479F-BB9E-D917F3DB980B}" dt="2025-09-24T12:42:08.026" v="32095" actId="47"/>
        <pc:sldMkLst>
          <pc:docMk/>
          <pc:sldMk cId="3699852001" sldId="436"/>
        </pc:sldMkLst>
      </pc:sldChg>
      <pc:sldChg chg="addSp delSp modSp add del mod">
        <pc:chgData name="Leonard, Kristen *" userId="a38f7ebc-66e0-4d8c-90e8-f6a5746f45c0" providerId="ADAL" clId="{F81B6161-871A-479F-BB9E-D917F3DB980B}" dt="2025-09-24T12:42:20.911" v="32122" actId="47"/>
        <pc:sldMkLst>
          <pc:docMk/>
          <pc:sldMk cId="327401584" sldId="437"/>
        </pc:sldMkLst>
      </pc:sldChg>
      <pc:sldChg chg="modSp add mod">
        <pc:chgData name="Leonard, Kristen *" userId="a38f7ebc-66e0-4d8c-90e8-f6a5746f45c0" providerId="ADAL" clId="{F81B6161-871A-479F-BB9E-D917F3DB980B}" dt="2025-09-22T15:55:24.171" v="26886" actId="20577"/>
        <pc:sldMkLst>
          <pc:docMk/>
          <pc:sldMk cId="244295901" sldId="438"/>
        </pc:sldMkLst>
        <pc:spChg chg="mod">
          <ac:chgData name="Leonard, Kristen *" userId="a38f7ebc-66e0-4d8c-90e8-f6a5746f45c0" providerId="ADAL" clId="{F81B6161-871A-479F-BB9E-D917F3DB980B}" dt="2025-09-22T15:55:24.171" v="26886" actId="20577"/>
          <ac:spMkLst>
            <pc:docMk/>
            <pc:sldMk cId="244295901" sldId="438"/>
            <ac:spMk id="6" creationId="{110FC12C-95BA-782E-665D-9A1BEC8012A1}"/>
          </ac:spMkLst>
        </pc:spChg>
      </pc:sldChg>
      <pc:sldChg chg="addSp delSp modSp add mod">
        <pc:chgData name="Leonard, Kristen *" userId="a38f7ebc-66e0-4d8c-90e8-f6a5746f45c0" providerId="ADAL" clId="{F81B6161-871A-479F-BB9E-D917F3DB980B}" dt="2025-09-22T22:04:47.441" v="27528" actId="20577"/>
        <pc:sldMkLst>
          <pc:docMk/>
          <pc:sldMk cId="2567814674" sldId="439"/>
        </pc:sldMkLst>
        <pc:picChg chg="add mod">
          <ac:chgData name="Leonard, Kristen *" userId="a38f7ebc-66e0-4d8c-90e8-f6a5746f45c0" providerId="ADAL" clId="{F81B6161-871A-479F-BB9E-D917F3DB980B}" dt="2025-09-22T21:58:05.304" v="27455" actId="1076"/>
          <ac:picMkLst>
            <pc:docMk/>
            <pc:sldMk cId="2567814674" sldId="439"/>
            <ac:picMk id="11" creationId="{53D7BEF2-7BB7-4E82-A9AD-2A3187B09222}"/>
          </ac:picMkLst>
        </pc:picChg>
      </pc:sldChg>
      <pc:sldChg chg="addSp modSp add mod">
        <pc:chgData name="Leonard, Kristen *" userId="a38f7ebc-66e0-4d8c-90e8-f6a5746f45c0" providerId="ADAL" clId="{F81B6161-871A-479F-BB9E-D917F3DB980B}" dt="2025-09-22T22:04:59.613" v="27557" actId="20577"/>
        <pc:sldMkLst>
          <pc:docMk/>
          <pc:sldMk cId="2653474060" sldId="440"/>
        </pc:sldMkLst>
        <pc:picChg chg="add mod">
          <ac:chgData name="Leonard, Kristen *" userId="a38f7ebc-66e0-4d8c-90e8-f6a5746f45c0" providerId="ADAL" clId="{F81B6161-871A-479F-BB9E-D917F3DB980B}" dt="2025-09-22T21:58:25.860" v="27462" actId="208"/>
          <ac:picMkLst>
            <pc:docMk/>
            <pc:sldMk cId="2653474060" sldId="440"/>
            <ac:picMk id="7" creationId="{93BE124C-6B6E-A66B-CA47-7217F8C963A2}"/>
          </ac:picMkLst>
        </pc:picChg>
      </pc:sldChg>
      <pc:sldChg chg="addSp modSp add mod">
        <pc:chgData name="Leonard, Kristen *" userId="a38f7ebc-66e0-4d8c-90e8-f6a5746f45c0" providerId="ADAL" clId="{F81B6161-871A-479F-BB9E-D917F3DB980B}" dt="2025-09-22T22:05:08.127" v="27576" actId="20577"/>
        <pc:sldMkLst>
          <pc:docMk/>
          <pc:sldMk cId="4235587343" sldId="441"/>
        </pc:sldMkLst>
        <pc:picChg chg="add mod">
          <ac:chgData name="Leonard, Kristen *" userId="a38f7ebc-66e0-4d8c-90e8-f6a5746f45c0" providerId="ADAL" clId="{F81B6161-871A-479F-BB9E-D917F3DB980B}" dt="2025-09-22T21:58:56.387" v="27469" actId="1076"/>
          <ac:picMkLst>
            <pc:docMk/>
            <pc:sldMk cId="4235587343" sldId="441"/>
            <ac:picMk id="7" creationId="{D856CC6A-F0E3-1061-0D3D-BB085C98D145}"/>
          </ac:picMkLst>
        </pc:picChg>
      </pc:sldChg>
      <pc:sldChg chg="addSp modSp add mod">
        <pc:chgData name="Leonard, Kristen *" userId="a38f7ebc-66e0-4d8c-90e8-f6a5746f45c0" providerId="ADAL" clId="{F81B6161-871A-479F-BB9E-D917F3DB980B}" dt="2025-09-22T22:06:14.844" v="27612" actId="20577"/>
        <pc:sldMkLst>
          <pc:docMk/>
          <pc:sldMk cId="1231915880" sldId="442"/>
        </pc:sldMkLst>
        <pc:picChg chg="add mod">
          <ac:chgData name="Leonard, Kristen *" userId="a38f7ebc-66e0-4d8c-90e8-f6a5746f45c0" providerId="ADAL" clId="{F81B6161-871A-479F-BB9E-D917F3DB980B}" dt="2025-09-22T22:00:01.188" v="27477" actId="1076"/>
          <ac:picMkLst>
            <pc:docMk/>
            <pc:sldMk cId="1231915880" sldId="442"/>
            <ac:picMk id="7" creationId="{9C9FA12A-6247-9D75-F8E2-DAE0FB9E1828}"/>
          </ac:picMkLst>
        </pc:picChg>
      </pc:sldChg>
      <pc:sldChg chg="addSp modSp add mod">
        <pc:chgData name="Leonard, Kristen *" userId="a38f7ebc-66e0-4d8c-90e8-f6a5746f45c0" providerId="ADAL" clId="{F81B6161-871A-479F-BB9E-D917F3DB980B}" dt="2025-09-22T22:06:30.840" v="27631" actId="20577"/>
        <pc:sldMkLst>
          <pc:docMk/>
          <pc:sldMk cId="2365296256" sldId="443"/>
        </pc:sldMkLst>
        <pc:picChg chg="add mod">
          <ac:chgData name="Leonard, Kristen *" userId="a38f7ebc-66e0-4d8c-90e8-f6a5746f45c0" providerId="ADAL" clId="{F81B6161-871A-479F-BB9E-D917F3DB980B}" dt="2025-09-22T22:00:25.669" v="27483" actId="1076"/>
          <ac:picMkLst>
            <pc:docMk/>
            <pc:sldMk cId="2365296256" sldId="443"/>
            <ac:picMk id="7" creationId="{9AD96D64-D2B0-0CB1-BB12-28505B64375A}"/>
          </ac:picMkLst>
        </pc:picChg>
      </pc:sldChg>
      <pc:sldChg chg="addSp modSp add mod">
        <pc:chgData name="Leonard, Kristen *" userId="a38f7ebc-66e0-4d8c-90e8-f6a5746f45c0" providerId="ADAL" clId="{F81B6161-871A-479F-BB9E-D917F3DB980B}" dt="2025-09-22T22:06:50.177" v="27650" actId="20577"/>
        <pc:sldMkLst>
          <pc:docMk/>
          <pc:sldMk cId="262334323" sldId="444"/>
        </pc:sldMkLst>
        <pc:picChg chg="add mod">
          <ac:chgData name="Leonard, Kristen *" userId="a38f7ebc-66e0-4d8c-90e8-f6a5746f45c0" providerId="ADAL" clId="{F81B6161-871A-479F-BB9E-D917F3DB980B}" dt="2025-09-22T22:00:49.791" v="27489" actId="1076"/>
          <ac:picMkLst>
            <pc:docMk/>
            <pc:sldMk cId="262334323" sldId="444"/>
            <ac:picMk id="7" creationId="{7BBEBC1E-8D5E-7574-F409-0ABB1030BFFE}"/>
          </ac:picMkLst>
        </pc:picChg>
      </pc:sldChg>
      <pc:sldChg chg="addSp modSp add del mod">
        <pc:chgData name="Leonard, Kristen *" userId="a38f7ebc-66e0-4d8c-90e8-f6a5746f45c0" providerId="ADAL" clId="{F81B6161-871A-479F-BB9E-D917F3DB980B}" dt="2025-09-22T22:09:28.381" v="27693" actId="47"/>
        <pc:sldMkLst>
          <pc:docMk/>
          <pc:sldMk cId="1300292638" sldId="445"/>
        </pc:sldMkLst>
      </pc:sldChg>
      <pc:sldChg chg="addSp modSp add mod">
        <pc:chgData name="Leonard, Kristen *" userId="a38f7ebc-66e0-4d8c-90e8-f6a5746f45c0" providerId="ADAL" clId="{F81B6161-871A-479F-BB9E-D917F3DB980B}" dt="2025-09-22T22:09:22.153" v="27692" actId="1076"/>
        <pc:sldMkLst>
          <pc:docMk/>
          <pc:sldMk cId="3320287654" sldId="446"/>
        </pc:sldMkLst>
        <pc:picChg chg="add mod">
          <ac:chgData name="Leonard, Kristen *" userId="a38f7ebc-66e0-4d8c-90e8-f6a5746f45c0" providerId="ADAL" clId="{F81B6161-871A-479F-BB9E-D917F3DB980B}" dt="2025-09-22T22:09:22.153" v="27692" actId="1076"/>
          <ac:picMkLst>
            <pc:docMk/>
            <pc:sldMk cId="3320287654" sldId="446"/>
            <ac:picMk id="7" creationId="{AE4818C2-179D-CF51-1215-44BF50324367}"/>
          </ac:picMkLst>
        </pc:picChg>
      </pc:sldChg>
      <pc:sldChg chg="add del">
        <pc:chgData name="Leonard, Kristen *" userId="a38f7ebc-66e0-4d8c-90e8-f6a5746f45c0" providerId="ADAL" clId="{F81B6161-871A-479F-BB9E-D917F3DB980B}" dt="2025-09-22T22:07:58.914" v="27689" actId="47"/>
        <pc:sldMkLst>
          <pc:docMk/>
          <pc:sldMk cId="1442379283" sldId="447"/>
        </pc:sldMkLst>
      </pc:sldChg>
      <pc:sldChg chg="addSp delSp modSp add mod">
        <pc:chgData name="Leonard, Kristen *" userId="a38f7ebc-66e0-4d8c-90e8-f6a5746f45c0" providerId="ADAL" clId="{F81B6161-871A-479F-BB9E-D917F3DB980B}" dt="2025-09-22T22:13:01.590" v="27744" actId="14100"/>
        <pc:sldMkLst>
          <pc:docMk/>
          <pc:sldMk cId="3986082862" sldId="447"/>
        </pc:sldMkLst>
        <pc:spChg chg="add mod">
          <ac:chgData name="Leonard, Kristen *" userId="a38f7ebc-66e0-4d8c-90e8-f6a5746f45c0" providerId="ADAL" clId="{F81B6161-871A-479F-BB9E-D917F3DB980B}" dt="2025-09-22T22:11:58.246" v="27733" actId="1076"/>
          <ac:spMkLst>
            <pc:docMk/>
            <pc:sldMk cId="3986082862" sldId="447"/>
            <ac:spMk id="9" creationId="{02F98CC6-4403-9340-1FF0-9575D2BBF66F}"/>
          </ac:spMkLst>
        </pc:spChg>
        <pc:spChg chg="add mod">
          <ac:chgData name="Leonard, Kristen *" userId="a38f7ebc-66e0-4d8c-90e8-f6a5746f45c0" providerId="ADAL" clId="{F81B6161-871A-479F-BB9E-D917F3DB980B}" dt="2025-09-22T22:12:28.034" v="27736" actId="14100"/>
          <ac:spMkLst>
            <pc:docMk/>
            <pc:sldMk cId="3986082862" sldId="447"/>
            <ac:spMk id="10" creationId="{F44EF95B-F76F-3692-2B9E-63F579A4286D}"/>
          </ac:spMkLst>
        </pc:spChg>
        <pc:spChg chg="add mod">
          <ac:chgData name="Leonard, Kristen *" userId="a38f7ebc-66e0-4d8c-90e8-f6a5746f45c0" providerId="ADAL" clId="{F81B6161-871A-479F-BB9E-D917F3DB980B}" dt="2025-09-22T22:12:39.330" v="27738" actId="1076"/>
          <ac:spMkLst>
            <pc:docMk/>
            <pc:sldMk cId="3986082862" sldId="447"/>
            <ac:spMk id="11" creationId="{50294B1C-1E4F-074C-9F14-B07A12B6EB86}"/>
          </ac:spMkLst>
        </pc:spChg>
        <pc:spChg chg="add mod">
          <ac:chgData name="Leonard, Kristen *" userId="a38f7ebc-66e0-4d8c-90e8-f6a5746f45c0" providerId="ADAL" clId="{F81B6161-871A-479F-BB9E-D917F3DB980B}" dt="2025-09-22T22:12:52.383" v="27741" actId="14100"/>
          <ac:spMkLst>
            <pc:docMk/>
            <pc:sldMk cId="3986082862" sldId="447"/>
            <ac:spMk id="12" creationId="{2A940533-18A3-E6D5-B045-659BF9B820FB}"/>
          </ac:spMkLst>
        </pc:spChg>
        <pc:spChg chg="add mod">
          <ac:chgData name="Leonard, Kristen *" userId="a38f7ebc-66e0-4d8c-90e8-f6a5746f45c0" providerId="ADAL" clId="{F81B6161-871A-479F-BB9E-D917F3DB980B}" dt="2025-09-22T22:13:01.590" v="27744" actId="14100"/>
          <ac:spMkLst>
            <pc:docMk/>
            <pc:sldMk cId="3986082862" sldId="447"/>
            <ac:spMk id="13" creationId="{78FC4457-CEB8-386E-5EAA-FBEDFF9BD035}"/>
          </ac:spMkLst>
        </pc:spChg>
        <pc:picChg chg="add mod modCrop">
          <ac:chgData name="Leonard, Kristen *" userId="a38f7ebc-66e0-4d8c-90e8-f6a5746f45c0" providerId="ADAL" clId="{F81B6161-871A-479F-BB9E-D917F3DB980B}" dt="2025-09-22T22:11:35.582" v="27728" actId="1076"/>
          <ac:picMkLst>
            <pc:docMk/>
            <pc:sldMk cId="3986082862" sldId="447"/>
            <ac:picMk id="8" creationId="{7F21398E-507E-9AAA-9EB6-72A63DC023FF}"/>
          </ac:picMkLst>
        </pc:picChg>
      </pc:sldChg>
      <pc:sldChg chg="add del">
        <pc:chgData name="Leonard, Kristen *" userId="a38f7ebc-66e0-4d8c-90e8-f6a5746f45c0" providerId="ADAL" clId="{F81B6161-871A-479F-BB9E-D917F3DB980B}" dt="2025-09-22T22:08:05.123" v="27691" actId="47"/>
        <pc:sldMkLst>
          <pc:docMk/>
          <pc:sldMk cId="2830413972" sldId="448"/>
        </pc:sldMkLst>
      </pc:sldChg>
      <pc:sldChg chg="addSp delSp modSp add mod ord">
        <pc:chgData name="Leonard, Kristen *" userId="a38f7ebc-66e0-4d8c-90e8-f6a5746f45c0" providerId="ADAL" clId="{F81B6161-871A-479F-BB9E-D917F3DB980B}" dt="2025-09-22T22:14:39.830" v="27773"/>
        <pc:sldMkLst>
          <pc:docMk/>
          <pc:sldMk cId="4194488061" sldId="448"/>
        </pc:sldMkLst>
        <pc:spChg chg="mod ord">
          <ac:chgData name="Leonard, Kristen *" userId="a38f7ebc-66e0-4d8c-90e8-f6a5746f45c0" providerId="ADAL" clId="{F81B6161-871A-479F-BB9E-D917F3DB980B}" dt="2025-09-22T22:14:20.918" v="27766" actId="14100"/>
          <ac:spMkLst>
            <pc:docMk/>
            <pc:sldMk cId="4194488061" sldId="448"/>
            <ac:spMk id="13" creationId="{627B4C64-BE5E-3822-8858-AB0A424DF8AC}"/>
          </ac:spMkLst>
        </pc:spChg>
        <pc:spChg chg="add mod">
          <ac:chgData name="Leonard, Kristen *" userId="a38f7ebc-66e0-4d8c-90e8-f6a5746f45c0" providerId="ADAL" clId="{F81B6161-871A-479F-BB9E-D917F3DB980B}" dt="2025-09-22T22:14:37.840" v="27771" actId="14100"/>
          <ac:spMkLst>
            <pc:docMk/>
            <pc:sldMk cId="4194488061" sldId="448"/>
            <ac:spMk id="14" creationId="{A163F921-EC45-CBFF-B3C7-15EEDA10D721}"/>
          </ac:spMkLst>
        </pc:spChg>
        <pc:picChg chg="add mod modCrop">
          <ac:chgData name="Leonard, Kristen *" userId="a38f7ebc-66e0-4d8c-90e8-f6a5746f45c0" providerId="ADAL" clId="{F81B6161-871A-479F-BB9E-D917F3DB980B}" dt="2025-09-22T22:14:26.390" v="27769" actId="1076"/>
          <ac:picMkLst>
            <pc:docMk/>
            <pc:sldMk cId="4194488061" sldId="448"/>
            <ac:picMk id="7" creationId="{806ED35A-0E4E-B120-B473-A2A43F49FB0E}"/>
          </ac:picMkLst>
        </pc:picChg>
      </pc:sldChg>
      <pc:sldChg chg="add del">
        <pc:chgData name="Leonard, Kristen *" userId="a38f7ebc-66e0-4d8c-90e8-f6a5746f45c0" providerId="ADAL" clId="{F81B6161-871A-479F-BB9E-D917F3DB980B}" dt="2025-09-22T22:08:01.616" v="27690" actId="47"/>
        <pc:sldMkLst>
          <pc:docMk/>
          <pc:sldMk cId="209769112" sldId="449"/>
        </pc:sldMkLst>
      </pc:sldChg>
      <pc:sldChg chg="addSp delSp modSp new mod">
        <pc:chgData name="Leonard, Kristen *" userId="a38f7ebc-66e0-4d8c-90e8-f6a5746f45c0" providerId="ADAL" clId="{F81B6161-871A-479F-BB9E-D917F3DB980B}" dt="2025-09-22T22:27:20.085" v="28259" actId="20577"/>
        <pc:sldMkLst>
          <pc:docMk/>
          <pc:sldMk cId="1374352734" sldId="449"/>
        </pc:sldMkLst>
      </pc:sldChg>
      <pc:sldChg chg="modSp add mod">
        <pc:chgData name="Leonard, Kristen *" userId="a38f7ebc-66e0-4d8c-90e8-f6a5746f45c0" providerId="ADAL" clId="{F81B6161-871A-479F-BB9E-D917F3DB980B}" dt="2025-09-23T12:56:34.667" v="28713" actId="1076"/>
        <pc:sldMkLst>
          <pc:docMk/>
          <pc:sldMk cId="1773294120" sldId="450"/>
        </pc:sldMkLst>
        <pc:spChg chg="mod">
          <ac:chgData name="Leonard, Kristen *" userId="a38f7ebc-66e0-4d8c-90e8-f6a5746f45c0" providerId="ADAL" clId="{F81B6161-871A-479F-BB9E-D917F3DB980B}" dt="2025-09-23T12:31:16.099" v="28272" actId="20577"/>
          <ac:spMkLst>
            <pc:docMk/>
            <pc:sldMk cId="1773294120" sldId="450"/>
            <ac:spMk id="2" creationId="{4ECE39DA-350C-CB81-8303-AE51F539F039}"/>
          </ac:spMkLst>
        </pc:spChg>
        <pc:spChg chg="mod">
          <ac:chgData name="Leonard, Kristen *" userId="a38f7ebc-66e0-4d8c-90e8-f6a5746f45c0" providerId="ADAL" clId="{F81B6161-871A-479F-BB9E-D917F3DB980B}" dt="2025-09-23T12:56:34.667" v="28713" actId="1076"/>
          <ac:spMkLst>
            <pc:docMk/>
            <pc:sldMk cId="1773294120" sldId="450"/>
            <ac:spMk id="10" creationId="{18E74C6A-594A-9A65-63BE-C8C4E7EC9D28}"/>
          </ac:spMkLst>
        </pc:spChg>
      </pc:sldChg>
      <pc:sldChg chg="add">
        <pc:chgData name="Leonard, Kristen *" userId="a38f7ebc-66e0-4d8c-90e8-f6a5746f45c0" providerId="ADAL" clId="{F81B6161-871A-479F-BB9E-D917F3DB980B}" dt="2025-09-23T13:01:01.118" v="28722"/>
        <pc:sldMkLst>
          <pc:docMk/>
          <pc:sldMk cId="1516022321" sldId="451"/>
        </pc:sldMkLst>
      </pc:sldChg>
      <pc:sldChg chg="addSp modSp add mod">
        <pc:chgData name="Leonard, Kristen *" userId="a38f7ebc-66e0-4d8c-90e8-f6a5746f45c0" providerId="ADAL" clId="{F81B6161-871A-479F-BB9E-D917F3DB980B}" dt="2025-09-23T20:11:17.026" v="30904" actId="20577"/>
        <pc:sldMkLst>
          <pc:docMk/>
          <pc:sldMk cId="3441079285" sldId="452"/>
        </pc:sldMkLst>
        <pc:spChg chg="mod">
          <ac:chgData name="Leonard, Kristen *" userId="a38f7ebc-66e0-4d8c-90e8-f6a5746f45c0" providerId="ADAL" clId="{F81B6161-871A-479F-BB9E-D917F3DB980B}" dt="2025-09-23T16:39:36.368" v="29805" actId="20577"/>
          <ac:spMkLst>
            <pc:docMk/>
            <pc:sldMk cId="3441079285" sldId="452"/>
            <ac:spMk id="2" creationId="{2C80DCBC-0311-C723-1B7D-B165B3C14CB0}"/>
          </ac:spMkLst>
        </pc:spChg>
        <pc:spChg chg="mod">
          <ac:chgData name="Leonard, Kristen *" userId="a38f7ebc-66e0-4d8c-90e8-f6a5746f45c0" providerId="ADAL" clId="{F81B6161-871A-479F-BB9E-D917F3DB980B}" dt="2025-09-23T20:11:17.026" v="30904" actId="20577"/>
          <ac:spMkLst>
            <pc:docMk/>
            <pc:sldMk cId="3441079285" sldId="452"/>
            <ac:spMk id="3" creationId="{B291C64B-6FE3-95DF-DA28-D5D01FED7B31}"/>
          </ac:spMkLst>
        </pc:spChg>
        <pc:spChg chg="add mod">
          <ac:chgData name="Leonard, Kristen *" userId="a38f7ebc-66e0-4d8c-90e8-f6a5746f45c0" providerId="ADAL" clId="{F81B6161-871A-479F-BB9E-D917F3DB980B}" dt="2025-09-23T18:39:09.583" v="30726" actId="1076"/>
          <ac:spMkLst>
            <pc:docMk/>
            <pc:sldMk cId="3441079285" sldId="452"/>
            <ac:spMk id="7" creationId="{85A4842F-24A1-8442-8B64-9BC95CE5F06C}"/>
          </ac:spMkLst>
        </pc:spChg>
        <pc:graphicFrameChg chg="mod modGraphic">
          <ac:chgData name="Leonard, Kristen *" userId="a38f7ebc-66e0-4d8c-90e8-f6a5746f45c0" providerId="ADAL" clId="{F81B6161-871A-479F-BB9E-D917F3DB980B}" dt="2025-09-23T18:39:05.835" v="30725" actId="1076"/>
          <ac:graphicFrameMkLst>
            <pc:docMk/>
            <pc:sldMk cId="3441079285" sldId="452"/>
            <ac:graphicFrameMk id="8" creationId="{36825F99-FC61-FC67-B332-E17BBA704C94}"/>
          </ac:graphicFrameMkLst>
        </pc:graphicFrameChg>
      </pc:sldChg>
      <pc:sldChg chg="add del">
        <pc:chgData name="Leonard, Kristen *" userId="a38f7ebc-66e0-4d8c-90e8-f6a5746f45c0" providerId="ADAL" clId="{F81B6161-871A-479F-BB9E-D917F3DB980B}" dt="2025-09-24T12:42:12.298" v="32110" actId="47"/>
        <pc:sldMkLst>
          <pc:docMk/>
          <pc:sldMk cId="713637562" sldId="453"/>
        </pc:sldMkLst>
      </pc:sldChg>
      <pc:sldChg chg="addSp modSp add mod">
        <pc:chgData name="Leonard, Kristen *" userId="a38f7ebc-66e0-4d8c-90e8-f6a5746f45c0" providerId="ADAL" clId="{F81B6161-871A-479F-BB9E-D917F3DB980B}" dt="2025-09-23T16:27:14.428" v="29802" actId="1076"/>
        <pc:sldMkLst>
          <pc:docMk/>
          <pc:sldMk cId="304570863" sldId="454"/>
        </pc:sldMkLst>
        <pc:spChg chg="mod">
          <ac:chgData name="Leonard, Kristen *" userId="a38f7ebc-66e0-4d8c-90e8-f6a5746f45c0" providerId="ADAL" clId="{F81B6161-871A-479F-BB9E-D917F3DB980B}" dt="2025-09-23T16:27:10.102" v="29801" actId="1076"/>
          <ac:spMkLst>
            <pc:docMk/>
            <pc:sldMk cId="304570863" sldId="454"/>
            <ac:spMk id="6" creationId="{02B5742A-1873-FD24-4134-774AF819D579}"/>
          </ac:spMkLst>
        </pc:spChg>
        <pc:graphicFrameChg chg="add mod modGraphic">
          <ac:chgData name="Leonard, Kristen *" userId="a38f7ebc-66e0-4d8c-90e8-f6a5746f45c0" providerId="ADAL" clId="{F81B6161-871A-479F-BB9E-D917F3DB980B}" dt="2025-09-23T16:27:14.428" v="29802" actId="1076"/>
          <ac:graphicFrameMkLst>
            <pc:docMk/>
            <pc:sldMk cId="304570863" sldId="454"/>
            <ac:graphicFrameMk id="7" creationId="{FC5E5414-C749-5182-4DC3-7B5371A59B79}"/>
          </ac:graphicFrameMkLst>
        </pc:graphicFrameChg>
      </pc:sldChg>
      <pc:sldChg chg="delSp modSp add del mod">
        <pc:chgData name="Leonard, Kristen *" userId="a38f7ebc-66e0-4d8c-90e8-f6a5746f45c0" providerId="ADAL" clId="{F81B6161-871A-479F-BB9E-D917F3DB980B}" dt="2025-09-23T13:40:32.534" v="29279" actId="47"/>
        <pc:sldMkLst>
          <pc:docMk/>
          <pc:sldMk cId="4180752256" sldId="454"/>
        </pc:sldMkLst>
        <pc:spChg chg="mod">
          <ac:chgData name="Leonard, Kristen *" userId="a38f7ebc-66e0-4d8c-90e8-f6a5746f45c0" providerId="ADAL" clId="{F81B6161-871A-479F-BB9E-D917F3DB980B}" dt="2025-09-23T13:33:49.561" v="29262" actId="20577"/>
          <ac:spMkLst>
            <pc:docMk/>
            <pc:sldMk cId="4180752256" sldId="454"/>
            <ac:spMk id="2" creationId="{35DA876E-0296-98E1-3882-FEB5384E3EDB}"/>
          </ac:spMkLst>
        </pc:spChg>
        <pc:spChg chg="mod">
          <ac:chgData name="Leonard, Kristen *" userId="a38f7ebc-66e0-4d8c-90e8-f6a5746f45c0" providerId="ADAL" clId="{F81B6161-871A-479F-BB9E-D917F3DB980B}" dt="2025-09-23T13:40:26.890" v="29278" actId="20577"/>
          <ac:spMkLst>
            <pc:docMk/>
            <pc:sldMk cId="4180752256" sldId="454"/>
            <ac:spMk id="3" creationId="{C2010798-C428-3375-F10D-92119E716062}"/>
          </ac:spMkLst>
        </pc:spChg>
        <pc:graphicFrameChg chg="del">
          <ac:chgData name="Leonard, Kristen *" userId="a38f7ebc-66e0-4d8c-90e8-f6a5746f45c0" providerId="ADAL" clId="{F81B6161-871A-479F-BB9E-D917F3DB980B}" dt="2025-09-23T13:33:38.755" v="29237" actId="478"/>
          <ac:graphicFrameMkLst>
            <pc:docMk/>
            <pc:sldMk cId="4180752256" sldId="454"/>
            <ac:graphicFrameMk id="8" creationId="{1117A2B9-82EE-E844-0D34-1CCFDE3ADFE2}"/>
          </ac:graphicFrameMkLst>
        </pc:graphicFrameChg>
      </pc:sldChg>
      <pc:sldChg chg="modSp add del mod">
        <pc:chgData name="Leonard, Kristen *" userId="a38f7ebc-66e0-4d8c-90e8-f6a5746f45c0" providerId="ADAL" clId="{F81B6161-871A-479F-BB9E-D917F3DB980B}" dt="2025-09-23T20:10:53.281" v="30873" actId="47"/>
        <pc:sldMkLst>
          <pc:docMk/>
          <pc:sldMk cId="4011637690" sldId="455"/>
        </pc:sldMkLst>
        <pc:spChg chg="mod">
          <ac:chgData name="Leonard, Kristen *" userId="a38f7ebc-66e0-4d8c-90e8-f6a5746f45c0" providerId="ADAL" clId="{F81B6161-871A-479F-BB9E-D917F3DB980B}" dt="2025-09-23T20:10:47.714" v="30872" actId="20577"/>
          <ac:spMkLst>
            <pc:docMk/>
            <pc:sldMk cId="4011637690" sldId="455"/>
            <ac:spMk id="3" creationId="{B766C590-62EB-C56B-09E6-EDCA3E20C99A}"/>
          </ac:spMkLst>
        </pc:spChg>
      </pc:sldChg>
      <pc:sldChg chg="addSp delSp modSp add mod">
        <pc:chgData name="Leonard, Kristen *" userId="a38f7ebc-66e0-4d8c-90e8-f6a5746f45c0" providerId="ADAL" clId="{F81B6161-871A-479F-BB9E-D917F3DB980B}" dt="2025-09-23T20:37:09.542" v="31199" actId="1076"/>
        <pc:sldMkLst>
          <pc:docMk/>
          <pc:sldMk cId="904980121" sldId="456"/>
        </pc:sldMkLst>
        <pc:spChg chg="mod">
          <ac:chgData name="Leonard, Kristen *" userId="a38f7ebc-66e0-4d8c-90e8-f6a5746f45c0" providerId="ADAL" clId="{F81B6161-871A-479F-BB9E-D917F3DB980B}" dt="2025-09-23T17:26:08.395" v="29841" actId="20577"/>
          <ac:spMkLst>
            <pc:docMk/>
            <pc:sldMk cId="904980121" sldId="456"/>
            <ac:spMk id="2" creationId="{6FDF36DF-0092-A778-CC90-29850D3FA06C}"/>
          </ac:spMkLst>
        </pc:spChg>
        <pc:spChg chg="del">
          <ac:chgData name="Leonard, Kristen *" userId="a38f7ebc-66e0-4d8c-90e8-f6a5746f45c0" providerId="ADAL" clId="{F81B6161-871A-479F-BB9E-D917F3DB980B}" dt="2025-09-23T17:25:27.804" v="29808" actId="478"/>
          <ac:spMkLst>
            <pc:docMk/>
            <pc:sldMk cId="904980121" sldId="456"/>
            <ac:spMk id="3" creationId="{2A2D1FF0-031C-A945-2C30-8F9D10313483}"/>
          </ac:spMkLst>
        </pc:spChg>
        <pc:spChg chg="add del mod">
          <ac:chgData name="Leonard, Kristen *" userId="a38f7ebc-66e0-4d8c-90e8-f6a5746f45c0" providerId="ADAL" clId="{F81B6161-871A-479F-BB9E-D917F3DB980B}" dt="2025-09-23T17:25:28.792" v="29809" actId="478"/>
          <ac:spMkLst>
            <pc:docMk/>
            <pc:sldMk cId="904980121" sldId="456"/>
            <ac:spMk id="9" creationId="{98BC7BB0-D71D-50E5-837B-94E74F19B6A2}"/>
          </ac:spMkLst>
        </pc:spChg>
        <pc:graphicFrameChg chg="del">
          <ac:chgData name="Leonard, Kristen *" userId="a38f7ebc-66e0-4d8c-90e8-f6a5746f45c0" providerId="ADAL" clId="{F81B6161-871A-479F-BB9E-D917F3DB980B}" dt="2025-09-23T17:25:25.840" v="29807" actId="478"/>
          <ac:graphicFrameMkLst>
            <pc:docMk/>
            <pc:sldMk cId="904980121" sldId="456"/>
            <ac:graphicFrameMk id="8" creationId="{781F8936-6B4B-498B-CC94-A696D665BD35}"/>
          </ac:graphicFrameMkLst>
        </pc:graphicFrameChg>
        <pc:picChg chg="add mod">
          <ac:chgData name="Leonard, Kristen *" userId="a38f7ebc-66e0-4d8c-90e8-f6a5746f45c0" providerId="ADAL" clId="{F81B6161-871A-479F-BB9E-D917F3DB980B}" dt="2025-09-23T20:37:09.542" v="31199" actId="1076"/>
          <ac:picMkLst>
            <pc:docMk/>
            <pc:sldMk cId="904980121" sldId="456"/>
            <ac:picMk id="11" creationId="{4FA140A9-1566-8872-6FAF-20EC12242F38}"/>
          </ac:picMkLst>
        </pc:picChg>
      </pc:sldChg>
      <pc:sldChg chg="addSp modSp add mod">
        <pc:chgData name="Leonard, Kristen *" userId="a38f7ebc-66e0-4d8c-90e8-f6a5746f45c0" providerId="ADAL" clId="{F81B6161-871A-479F-BB9E-D917F3DB980B}" dt="2025-09-23T20:37:24.642" v="31205" actId="1076"/>
        <pc:sldMkLst>
          <pc:docMk/>
          <pc:sldMk cId="2420787074" sldId="457"/>
        </pc:sldMkLst>
        <pc:spChg chg="mod">
          <ac:chgData name="Leonard, Kristen *" userId="a38f7ebc-66e0-4d8c-90e8-f6a5746f45c0" providerId="ADAL" clId="{F81B6161-871A-479F-BB9E-D917F3DB980B}" dt="2025-09-23T17:26:19.970" v="29879" actId="20577"/>
          <ac:spMkLst>
            <pc:docMk/>
            <pc:sldMk cId="2420787074" sldId="457"/>
            <ac:spMk id="2" creationId="{9E6A6C9D-1F67-9F89-A8C0-F3F733B4B77D}"/>
          </ac:spMkLst>
        </pc:spChg>
        <pc:picChg chg="add mod">
          <ac:chgData name="Leonard, Kristen *" userId="a38f7ebc-66e0-4d8c-90e8-f6a5746f45c0" providerId="ADAL" clId="{F81B6161-871A-479F-BB9E-D917F3DB980B}" dt="2025-09-23T20:37:24.642" v="31205" actId="1076"/>
          <ac:picMkLst>
            <pc:docMk/>
            <pc:sldMk cId="2420787074" sldId="457"/>
            <ac:picMk id="7" creationId="{A5A612A8-1346-7BE0-81A9-5D4B995899DA}"/>
          </ac:picMkLst>
        </pc:picChg>
      </pc:sldChg>
      <pc:sldChg chg="addSp modSp add mod">
        <pc:chgData name="Leonard, Kristen *" userId="a38f7ebc-66e0-4d8c-90e8-f6a5746f45c0" providerId="ADAL" clId="{F81B6161-871A-479F-BB9E-D917F3DB980B}" dt="2025-09-23T20:37:39.899" v="31211" actId="1076"/>
        <pc:sldMkLst>
          <pc:docMk/>
          <pc:sldMk cId="471524770" sldId="458"/>
        </pc:sldMkLst>
        <pc:spChg chg="mod">
          <ac:chgData name="Leonard, Kristen *" userId="a38f7ebc-66e0-4d8c-90e8-f6a5746f45c0" providerId="ADAL" clId="{F81B6161-871A-479F-BB9E-D917F3DB980B}" dt="2025-09-23T17:26:27.586" v="29904" actId="20577"/>
          <ac:spMkLst>
            <pc:docMk/>
            <pc:sldMk cId="471524770" sldId="458"/>
            <ac:spMk id="2" creationId="{3CD4416E-1C34-5E74-6CA4-F00820A96CA7}"/>
          </ac:spMkLst>
        </pc:spChg>
        <pc:picChg chg="add mod">
          <ac:chgData name="Leonard, Kristen *" userId="a38f7ebc-66e0-4d8c-90e8-f6a5746f45c0" providerId="ADAL" clId="{F81B6161-871A-479F-BB9E-D917F3DB980B}" dt="2025-09-23T20:37:39.899" v="31211" actId="1076"/>
          <ac:picMkLst>
            <pc:docMk/>
            <pc:sldMk cId="471524770" sldId="458"/>
            <ac:picMk id="7" creationId="{57FAAEA6-6FE1-6E54-B4F4-90F3B152DEAA}"/>
          </ac:picMkLst>
        </pc:picChg>
      </pc:sldChg>
      <pc:sldChg chg="addSp modSp add mod">
        <pc:chgData name="Leonard, Kristen *" userId="a38f7ebc-66e0-4d8c-90e8-f6a5746f45c0" providerId="ADAL" clId="{F81B6161-871A-479F-BB9E-D917F3DB980B}" dt="2025-09-23T20:38:15.666" v="31217" actId="1076"/>
        <pc:sldMkLst>
          <pc:docMk/>
          <pc:sldMk cId="955831724" sldId="459"/>
        </pc:sldMkLst>
        <pc:spChg chg="mod">
          <ac:chgData name="Leonard, Kristen *" userId="a38f7ebc-66e0-4d8c-90e8-f6a5746f45c0" providerId="ADAL" clId="{F81B6161-871A-479F-BB9E-D917F3DB980B}" dt="2025-09-23T17:27:09.832" v="29923" actId="20577"/>
          <ac:spMkLst>
            <pc:docMk/>
            <pc:sldMk cId="955831724" sldId="459"/>
            <ac:spMk id="2" creationId="{4D8BA09D-DCD6-0953-3A62-D0E0DAE9CAA5}"/>
          </ac:spMkLst>
        </pc:spChg>
        <pc:picChg chg="add mod">
          <ac:chgData name="Leonard, Kristen *" userId="a38f7ebc-66e0-4d8c-90e8-f6a5746f45c0" providerId="ADAL" clId="{F81B6161-871A-479F-BB9E-D917F3DB980B}" dt="2025-09-23T20:38:15.666" v="31217" actId="1076"/>
          <ac:picMkLst>
            <pc:docMk/>
            <pc:sldMk cId="955831724" sldId="459"/>
            <ac:picMk id="7" creationId="{1E33C919-6544-1D9D-A077-E26F0BD47A50}"/>
          </ac:picMkLst>
        </pc:picChg>
      </pc:sldChg>
      <pc:sldChg chg="addSp modSp add mod">
        <pc:chgData name="Leonard, Kristen *" userId="a38f7ebc-66e0-4d8c-90e8-f6a5746f45c0" providerId="ADAL" clId="{F81B6161-871A-479F-BB9E-D917F3DB980B}" dt="2025-09-23T20:38:39.526" v="31223" actId="1076"/>
        <pc:sldMkLst>
          <pc:docMk/>
          <pc:sldMk cId="916179992" sldId="460"/>
        </pc:sldMkLst>
        <pc:spChg chg="mod">
          <ac:chgData name="Leonard, Kristen *" userId="a38f7ebc-66e0-4d8c-90e8-f6a5746f45c0" providerId="ADAL" clId="{F81B6161-871A-479F-BB9E-D917F3DB980B}" dt="2025-09-23T17:27:16.069" v="29937" actId="20577"/>
          <ac:spMkLst>
            <pc:docMk/>
            <pc:sldMk cId="916179992" sldId="460"/>
            <ac:spMk id="2" creationId="{BF81FFFF-D360-D8B6-8C36-69AC7C329401}"/>
          </ac:spMkLst>
        </pc:spChg>
        <pc:picChg chg="add mod">
          <ac:chgData name="Leonard, Kristen *" userId="a38f7ebc-66e0-4d8c-90e8-f6a5746f45c0" providerId="ADAL" clId="{F81B6161-871A-479F-BB9E-D917F3DB980B}" dt="2025-09-23T20:38:39.526" v="31223" actId="1076"/>
          <ac:picMkLst>
            <pc:docMk/>
            <pc:sldMk cId="916179992" sldId="460"/>
            <ac:picMk id="7" creationId="{6FBF0BC0-444A-503A-583E-921EADBDD455}"/>
          </ac:picMkLst>
        </pc:picChg>
      </pc:sldChg>
      <pc:sldChg chg="addSp modSp add mod">
        <pc:chgData name="Leonard, Kristen *" userId="a38f7ebc-66e0-4d8c-90e8-f6a5746f45c0" providerId="ADAL" clId="{F81B6161-871A-479F-BB9E-D917F3DB980B}" dt="2025-09-23T20:39:15.984" v="31227" actId="1076"/>
        <pc:sldMkLst>
          <pc:docMk/>
          <pc:sldMk cId="336688031" sldId="461"/>
        </pc:sldMkLst>
        <pc:spChg chg="mod">
          <ac:chgData name="Leonard, Kristen *" userId="a38f7ebc-66e0-4d8c-90e8-f6a5746f45c0" providerId="ADAL" clId="{F81B6161-871A-479F-BB9E-D917F3DB980B}" dt="2025-09-23T17:27:21.661" v="29951" actId="20577"/>
          <ac:spMkLst>
            <pc:docMk/>
            <pc:sldMk cId="336688031" sldId="461"/>
            <ac:spMk id="2" creationId="{4BF98889-807B-4A53-5E57-32813584125B}"/>
          </ac:spMkLst>
        </pc:spChg>
        <pc:picChg chg="add mod">
          <ac:chgData name="Leonard, Kristen *" userId="a38f7ebc-66e0-4d8c-90e8-f6a5746f45c0" providerId="ADAL" clId="{F81B6161-871A-479F-BB9E-D917F3DB980B}" dt="2025-09-23T20:39:15.984" v="31227" actId="1076"/>
          <ac:picMkLst>
            <pc:docMk/>
            <pc:sldMk cId="336688031" sldId="461"/>
            <ac:picMk id="7" creationId="{18D77C08-F49C-4CF2-7919-1F7D6A141AC1}"/>
          </ac:picMkLst>
        </pc:picChg>
      </pc:sldChg>
      <pc:sldChg chg="addSp modSp add mod">
        <pc:chgData name="Leonard, Kristen *" userId="a38f7ebc-66e0-4d8c-90e8-f6a5746f45c0" providerId="ADAL" clId="{F81B6161-871A-479F-BB9E-D917F3DB980B}" dt="2025-09-23T20:39:38.612" v="31233" actId="1076"/>
        <pc:sldMkLst>
          <pc:docMk/>
          <pc:sldMk cId="1883589851" sldId="462"/>
        </pc:sldMkLst>
        <pc:spChg chg="mod">
          <ac:chgData name="Leonard, Kristen *" userId="a38f7ebc-66e0-4d8c-90e8-f6a5746f45c0" providerId="ADAL" clId="{F81B6161-871A-479F-BB9E-D917F3DB980B}" dt="2025-09-23T17:27:26.567" v="29965" actId="20577"/>
          <ac:spMkLst>
            <pc:docMk/>
            <pc:sldMk cId="1883589851" sldId="462"/>
            <ac:spMk id="2" creationId="{61C812A9-B582-8E7B-9CA7-983970501E38}"/>
          </ac:spMkLst>
        </pc:spChg>
        <pc:picChg chg="add mod">
          <ac:chgData name="Leonard, Kristen *" userId="a38f7ebc-66e0-4d8c-90e8-f6a5746f45c0" providerId="ADAL" clId="{F81B6161-871A-479F-BB9E-D917F3DB980B}" dt="2025-09-23T20:39:38.612" v="31233" actId="1076"/>
          <ac:picMkLst>
            <pc:docMk/>
            <pc:sldMk cId="1883589851" sldId="462"/>
            <ac:picMk id="7" creationId="{13A9895D-AE03-81B1-1E36-BD7970C04497}"/>
          </ac:picMkLst>
        </pc:picChg>
      </pc:sldChg>
      <pc:sldChg chg="addSp modSp add mod">
        <pc:chgData name="Leonard, Kristen *" userId="a38f7ebc-66e0-4d8c-90e8-f6a5746f45c0" providerId="ADAL" clId="{F81B6161-871A-479F-BB9E-D917F3DB980B}" dt="2025-09-23T20:40:03.322" v="31240" actId="1076"/>
        <pc:sldMkLst>
          <pc:docMk/>
          <pc:sldMk cId="1739120650" sldId="463"/>
        </pc:sldMkLst>
        <pc:picChg chg="add mod">
          <ac:chgData name="Leonard, Kristen *" userId="a38f7ebc-66e0-4d8c-90e8-f6a5746f45c0" providerId="ADAL" clId="{F81B6161-871A-479F-BB9E-D917F3DB980B}" dt="2025-09-23T20:40:03.322" v="31240" actId="1076"/>
          <ac:picMkLst>
            <pc:docMk/>
            <pc:sldMk cId="1739120650" sldId="463"/>
            <ac:picMk id="7" creationId="{660F8DB4-25D4-7EB5-7A23-464388981A87}"/>
          </ac:picMkLst>
        </pc:picChg>
      </pc:sldChg>
      <pc:sldChg chg="addSp delSp modSp add mod">
        <pc:chgData name="Leonard, Kristen *" userId="a38f7ebc-66e0-4d8c-90e8-f6a5746f45c0" providerId="ADAL" clId="{F81B6161-871A-479F-BB9E-D917F3DB980B}" dt="2025-09-23T19:54:40.973" v="30733" actId="1076"/>
        <pc:sldMkLst>
          <pc:docMk/>
          <pc:sldMk cId="3080137368" sldId="464"/>
        </pc:sldMkLst>
        <pc:spChg chg="mod">
          <ac:chgData name="Leonard, Kristen *" userId="a38f7ebc-66e0-4d8c-90e8-f6a5746f45c0" providerId="ADAL" clId="{F81B6161-871A-479F-BB9E-D917F3DB980B}" dt="2025-09-23T17:31:28.536" v="30005" actId="20577"/>
          <ac:spMkLst>
            <pc:docMk/>
            <pc:sldMk cId="3080137368" sldId="464"/>
            <ac:spMk id="2" creationId="{510EC4F8-7E4F-5BEE-E138-BA694CEACB66}"/>
          </ac:spMkLst>
        </pc:spChg>
        <pc:spChg chg="del">
          <ac:chgData name="Leonard, Kristen *" userId="a38f7ebc-66e0-4d8c-90e8-f6a5746f45c0" providerId="ADAL" clId="{F81B6161-871A-479F-BB9E-D917F3DB980B}" dt="2025-09-23T17:31:04.049" v="29968" actId="478"/>
          <ac:spMkLst>
            <pc:docMk/>
            <pc:sldMk cId="3080137368" sldId="464"/>
            <ac:spMk id="3" creationId="{73A7D3FF-E41E-560D-3A69-DD64C3C35D0D}"/>
          </ac:spMkLst>
        </pc:spChg>
        <pc:spChg chg="add del mod">
          <ac:chgData name="Leonard, Kristen *" userId="a38f7ebc-66e0-4d8c-90e8-f6a5746f45c0" providerId="ADAL" clId="{F81B6161-871A-479F-BB9E-D917F3DB980B}" dt="2025-09-23T17:31:05.415" v="29969" actId="478"/>
          <ac:spMkLst>
            <pc:docMk/>
            <pc:sldMk cId="3080137368" sldId="464"/>
            <ac:spMk id="9" creationId="{97A802AB-02B1-D1F3-F99A-DDD075DAF09E}"/>
          </ac:spMkLst>
        </pc:spChg>
        <pc:graphicFrameChg chg="del">
          <ac:chgData name="Leonard, Kristen *" userId="a38f7ebc-66e0-4d8c-90e8-f6a5746f45c0" providerId="ADAL" clId="{F81B6161-871A-479F-BB9E-D917F3DB980B}" dt="2025-09-23T17:31:06.608" v="29970" actId="478"/>
          <ac:graphicFrameMkLst>
            <pc:docMk/>
            <pc:sldMk cId="3080137368" sldId="464"/>
            <ac:graphicFrameMk id="8" creationId="{36FAC967-9549-54D3-8090-46548296FE55}"/>
          </ac:graphicFrameMkLst>
        </pc:graphicFrameChg>
        <pc:picChg chg="add mod">
          <ac:chgData name="Leonard, Kristen *" userId="a38f7ebc-66e0-4d8c-90e8-f6a5746f45c0" providerId="ADAL" clId="{F81B6161-871A-479F-BB9E-D917F3DB980B}" dt="2025-09-23T19:54:40.973" v="30733" actId="1076"/>
          <ac:picMkLst>
            <pc:docMk/>
            <pc:sldMk cId="3080137368" sldId="464"/>
            <ac:picMk id="11" creationId="{EF895048-7C14-2213-B04A-8B8BDC7633F2}"/>
          </ac:picMkLst>
        </pc:picChg>
      </pc:sldChg>
      <pc:sldChg chg="addSp modSp add mod">
        <pc:chgData name="Leonard, Kristen *" userId="a38f7ebc-66e0-4d8c-90e8-f6a5746f45c0" providerId="ADAL" clId="{F81B6161-871A-479F-BB9E-D917F3DB980B}" dt="2025-09-23T19:55:06.096" v="30739" actId="1076"/>
        <pc:sldMkLst>
          <pc:docMk/>
          <pc:sldMk cId="2543808117" sldId="465"/>
        </pc:sldMkLst>
        <pc:spChg chg="mod">
          <ac:chgData name="Leonard, Kristen *" userId="a38f7ebc-66e0-4d8c-90e8-f6a5746f45c0" providerId="ADAL" clId="{F81B6161-871A-479F-BB9E-D917F3DB980B}" dt="2025-09-23T17:31:46.452" v="30050" actId="20577"/>
          <ac:spMkLst>
            <pc:docMk/>
            <pc:sldMk cId="2543808117" sldId="465"/>
            <ac:spMk id="2" creationId="{EBEBF9C8-CECF-2B58-6C7B-C76AB024606C}"/>
          </ac:spMkLst>
        </pc:spChg>
        <pc:picChg chg="add mod">
          <ac:chgData name="Leonard, Kristen *" userId="a38f7ebc-66e0-4d8c-90e8-f6a5746f45c0" providerId="ADAL" clId="{F81B6161-871A-479F-BB9E-D917F3DB980B}" dt="2025-09-23T19:55:06.096" v="30739" actId="1076"/>
          <ac:picMkLst>
            <pc:docMk/>
            <pc:sldMk cId="2543808117" sldId="465"/>
            <ac:picMk id="7" creationId="{284B3C54-1A1C-9D82-FFD6-6D812A33E318}"/>
          </ac:picMkLst>
        </pc:picChg>
      </pc:sldChg>
      <pc:sldChg chg="addSp modSp add mod">
        <pc:chgData name="Leonard, Kristen *" userId="a38f7ebc-66e0-4d8c-90e8-f6a5746f45c0" providerId="ADAL" clId="{F81B6161-871A-479F-BB9E-D917F3DB980B}" dt="2025-09-23T19:55:28.657" v="30745" actId="1076"/>
        <pc:sldMkLst>
          <pc:docMk/>
          <pc:sldMk cId="2655414495" sldId="466"/>
        </pc:sldMkLst>
        <pc:spChg chg="mod">
          <ac:chgData name="Leonard, Kristen *" userId="a38f7ebc-66e0-4d8c-90e8-f6a5746f45c0" providerId="ADAL" clId="{F81B6161-871A-479F-BB9E-D917F3DB980B}" dt="2025-09-23T17:31:56.897" v="30074" actId="20577"/>
          <ac:spMkLst>
            <pc:docMk/>
            <pc:sldMk cId="2655414495" sldId="466"/>
            <ac:spMk id="2" creationId="{F1FD0E08-797E-4C5F-FC0A-64DD02B86087}"/>
          </ac:spMkLst>
        </pc:spChg>
        <pc:picChg chg="add mod">
          <ac:chgData name="Leonard, Kristen *" userId="a38f7ebc-66e0-4d8c-90e8-f6a5746f45c0" providerId="ADAL" clId="{F81B6161-871A-479F-BB9E-D917F3DB980B}" dt="2025-09-23T19:55:28.657" v="30745" actId="1076"/>
          <ac:picMkLst>
            <pc:docMk/>
            <pc:sldMk cId="2655414495" sldId="466"/>
            <ac:picMk id="7" creationId="{1285BC1F-32EA-94DC-0D9B-3F77E9D15933}"/>
          </ac:picMkLst>
        </pc:picChg>
      </pc:sldChg>
      <pc:sldChg chg="addSp modSp add mod">
        <pc:chgData name="Leonard, Kristen *" userId="a38f7ebc-66e0-4d8c-90e8-f6a5746f45c0" providerId="ADAL" clId="{F81B6161-871A-479F-BB9E-D917F3DB980B}" dt="2025-09-23T19:55:54.494" v="30751" actId="1076"/>
        <pc:sldMkLst>
          <pc:docMk/>
          <pc:sldMk cId="174168037" sldId="467"/>
        </pc:sldMkLst>
        <pc:spChg chg="mod">
          <ac:chgData name="Leonard, Kristen *" userId="a38f7ebc-66e0-4d8c-90e8-f6a5746f45c0" providerId="ADAL" clId="{F81B6161-871A-479F-BB9E-D917F3DB980B}" dt="2025-09-23T17:32:06.190" v="30099" actId="20577"/>
          <ac:spMkLst>
            <pc:docMk/>
            <pc:sldMk cId="174168037" sldId="467"/>
            <ac:spMk id="2" creationId="{0BDB6325-F2A8-654A-DEFB-7A5D0C63C29F}"/>
          </ac:spMkLst>
        </pc:spChg>
        <pc:picChg chg="add mod">
          <ac:chgData name="Leonard, Kristen *" userId="a38f7ebc-66e0-4d8c-90e8-f6a5746f45c0" providerId="ADAL" clId="{F81B6161-871A-479F-BB9E-D917F3DB980B}" dt="2025-09-23T19:55:54.494" v="30751" actId="1076"/>
          <ac:picMkLst>
            <pc:docMk/>
            <pc:sldMk cId="174168037" sldId="467"/>
            <ac:picMk id="7" creationId="{6B2BECB4-D494-9A98-C196-8177C78B716A}"/>
          </ac:picMkLst>
        </pc:picChg>
      </pc:sldChg>
      <pc:sldChg chg="addSp modSp add mod">
        <pc:chgData name="Leonard, Kristen *" userId="a38f7ebc-66e0-4d8c-90e8-f6a5746f45c0" providerId="ADAL" clId="{F81B6161-871A-479F-BB9E-D917F3DB980B}" dt="2025-09-23T19:56:22.791" v="30757" actId="1076"/>
        <pc:sldMkLst>
          <pc:docMk/>
          <pc:sldMk cId="815835113" sldId="468"/>
        </pc:sldMkLst>
        <pc:spChg chg="mod">
          <ac:chgData name="Leonard, Kristen *" userId="a38f7ebc-66e0-4d8c-90e8-f6a5746f45c0" providerId="ADAL" clId="{F81B6161-871A-479F-BB9E-D917F3DB980B}" dt="2025-09-23T17:32:34.921" v="30119" actId="20577"/>
          <ac:spMkLst>
            <pc:docMk/>
            <pc:sldMk cId="815835113" sldId="468"/>
            <ac:spMk id="2" creationId="{B812D14C-36FE-3169-6B9E-298BD85C146E}"/>
          </ac:spMkLst>
        </pc:spChg>
        <pc:picChg chg="add mod">
          <ac:chgData name="Leonard, Kristen *" userId="a38f7ebc-66e0-4d8c-90e8-f6a5746f45c0" providerId="ADAL" clId="{F81B6161-871A-479F-BB9E-D917F3DB980B}" dt="2025-09-23T19:56:22.791" v="30757" actId="1076"/>
          <ac:picMkLst>
            <pc:docMk/>
            <pc:sldMk cId="815835113" sldId="468"/>
            <ac:picMk id="7" creationId="{B9F4C804-D394-3612-877C-EB941D7D8226}"/>
          </ac:picMkLst>
        </pc:picChg>
      </pc:sldChg>
      <pc:sldChg chg="addSp modSp add mod">
        <pc:chgData name="Leonard, Kristen *" userId="a38f7ebc-66e0-4d8c-90e8-f6a5746f45c0" providerId="ADAL" clId="{F81B6161-871A-479F-BB9E-D917F3DB980B}" dt="2025-09-23T19:56:56.183" v="30765" actId="1076"/>
        <pc:sldMkLst>
          <pc:docMk/>
          <pc:sldMk cId="2609901759" sldId="469"/>
        </pc:sldMkLst>
        <pc:spChg chg="mod">
          <ac:chgData name="Leonard, Kristen *" userId="a38f7ebc-66e0-4d8c-90e8-f6a5746f45c0" providerId="ADAL" clId="{F81B6161-871A-479F-BB9E-D917F3DB980B}" dt="2025-09-23T17:32:43.880" v="30143" actId="20577"/>
          <ac:spMkLst>
            <pc:docMk/>
            <pc:sldMk cId="2609901759" sldId="469"/>
            <ac:spMk id="2" creationId="{405AB253-4A01-74B8-D6B1-74A5618CAA0D}"/>
          </ac:spMkLst>
        </pc:spChg>
        <pc:picChg chg="add mod">
          <ac:chgData name="Leonard, Kristen *" userId="a38f7ebc-66e0-4d8c-90e8-f6a5746f45c0" providerId="ADAL" clId="{F81B6161-871A-479F-BB9E-D917F3DB980B}" dt="2025-09-23T19:56:56.183" v="30765" actId="1076"/>
          <ac:picMkLst>
            <pc:docMk/>
            <pc:sldMk cId="2609901759" sldId="469"/>
            <ac:picMk id="7" creationId="{6A513A70-B6DB-75CF-D91F-BD05151796D4}"/>
          </ac:picMkLst>
        </pc:picChg>
      </pc:sldChg>
      <pc:sldChg chg="addSp modSp add mod">
        <pc:chgData name="Leonard, Kristen *" userId="a38f7ebc-66e0-4d8c-90e8-f6a5746f45c0" providerId="ADAL" clId="{F81B6161-871A-479F-BB9E-D917F3DB980B}" dt="2025-09-23T19:57:20.077" v="30771" actId="1076"/>
        <pc:sldMkLst>
          <pc:docMk/>
          <pc:sldMk cId="1392621962" sldId="470"/>
        </pc:sldMkLst>
        <pc:spChg chg="mod">
          <ac:chgData name="Leonard, Kristen *" userId="a38f7ebc-66e0-4d8c-90e8-f6a5746f45c0" providerId="ADAL" clId="{F81B6161-871A-479F-BB9E-D917F3DB980B}" dt="2025-09-23T17:32:52.138" v="30163" actId="20577"/>
          <ac:spMkLst>
            <pc:docMk/>
            <pc:sldMk cId="1392621962" sldId="470"/>
            <ac:spMk id="2" creationId="{2D0E000E-4FF1-8771-20D9-DD4465495E80}"/>
          </ac:spMkLst>
        </pc:spChg>
        <pc:picChg chg="add mod">
          <ac:chgData name="Leonard, Kristen *" userId="a38f7ebc-66e0-4d8c-90e8-f6a5746f45c0" providerId="ADAL" clId="{F81B6161-871A-479F-BB9E-D917F3DB980B}" dt="2025-09-23T19:57:20.077" v="30771" actId="1076"/>
          <ac:picMkLst>
            <pc:docMk/>
            <pc:sldMk cId="1392621962" sldId="470"/>
            <ac:picMk id="7" creationId="{6D56D77D-543D-57FE-A044-3837BD440479}"/>
          </ac:picMkLst>
        </pc:picChg>
      </pc:sldChg>
      <pc:sldChg chg="addSp modSp add mod">
        <pc:chgData name="Leonard, Kristen *" userId="a38f7ebc-66e0-4d8c-90e8-f6a5746f45c0" providerId="ADAL" clId="{F81B6161-871A-479F-BB9E-D917F3DB980B}" dt="2025-09-23T19:58:02.439" v="30777" actId="1076"/>
        <pc:sldMkLst>
          <pc:docMk/>
          <pc:sldMk cId="1457556061" sldId="471"/>
        </pc:sldMkLst>
        <pc:spChg chg="mod">
          <ac:chgData name="Leonard, Kristen *" userId="a38f7ebc-66e0-4d8c-90e8-f6a5746f45c0" providerId="ADAL" clId="{F81B6161-871A-479F-BB9E-D917F3DB980B}" dt="2025-09-23T17:33:03.483" v="30183" actId="20577"/>
          <ac:spMkLst>
            <pc:docMk/>
            <pc:sldMk cId="1457556061" sldId="471"/>
            <ac:spMk id="2" creationId="{2B99635A-986F-13A4-4918-7D28E25A6DF6}"/>
          </ac:spMkLst>
        </pc:spChg>
        <pc:picChg chg="add mod">
          <ac:chgData name="Leonard, Kristen *" userId="a38f7ebc-66e0-4d8c-90e8-f6a5746f45c0" providerId="ADAL" clId="{F81B6161-871A-479F-BB9E-D917F3DB980B}" dt="2025-09-23T19:58:02.439" v="30777" actId="1076"/>
          <ac:picMkLst>
            <pc:docMk/>
            <pc:sldMk cId="1457556061" sldId="471"/>
            <ac:picMk id="7" creationId="{62FD0A18-FF01-1E2A-0765-C56448F4B992}"/>
          </ac:picMkLst>
        </pc:picChg>
      </pc:sldChg>
      <pc:sldChg chg="add del">
        <pc:chgData name="Leonard, Kristen *" userId="a38f7ebc-66e0-4d8c-90e8-f6a5746f45c0" providerId="ADAL" clId="{F81B6161-871A-479F-BB9E-D917F3DB980B}" dt="2025-09-23T17:33:07.504" v="30184" actId="47"/>
        <pc:sldMkLst>
          <pc:docMk/>
          <pc:sldMk cId="1461790054" sldId="472"/>
        </pc:sldMkLst>
      </pc:sldChg>
      <pc:sldChg chg="addSp delSp modSp add mod">
        <pc:chgData name="Leonard, Kristen *" userId="a38f7ebc-66e0-4d8c-90e8-f6a5746f45c0" providerId="ADAL" clId="{F81B6161-871A-479F-BB9E-D917F3DB980B}" dt="2025-09-23T20:03:49.481" v="30840" actId="20577"/>
        <pc:sldMkLst>
          <pc:docMk/>
          <pc:sldMk cId="1467866869" sldId="472"/>
        </pc:sldMkLst>
        <pc:spChg chg="mod">
          <ac:chgData name="Leonard, Kristen *" userId="a38f7ebc-66e0-4d8c-90e8-f6a5746f45c0" providerId="ADAL" clId="{F81B6161-871A-479F-BB9E-D917F3DB980B}" dt="2025-09-23T20:03:49.481" v="30840" actId="20577"/>
          <ac:spMkLst>
            <pc:docMk/>
            <pc:sldMk cId="1467866869" sldId="472"/>
            <ac:spMk id="2" creationId="{D8234427-C3A4-BE2B-0D80-C6B1C1546B56}"/>
          </ac:spMkLst>
        </pc:spChg>
        <pc:picChg chg="del">
          <ac:chgData name="Leonard, Kristen *" userId="a38f7ebc-66e0-4d8c-90e8-f6a5746f45c0" providerId="ADAL" clId="{F81B6161-871A-479F-BB9E-D917F3DB980B}" dt="2025-09-23T19:59:59.475" v="30779" actId="478"/>
          <ac:picMkLst>
            <pc:docMk/>
            <pc:sldMk cId="1467866869" sldId="472"/>
            <ac:picMk id="7" creationId="{9C01FE3B-8397-8867-8BB8-A760678313CC}"/>
          </ac:picMkLst>
        </pc:picChg>
        <pc:picChg chg="add mod">
          <ac:chgData name="Leonard, Kristen *" userId="a38f7ebc-66e0-4d8c-90e8-f6a5746f45c0" providerId="ADAL" clId="{F81B6161-871A-479F-BB9E-D917F3DB980B}" dt="2025-09-23T20:02:31.803" v="30790" actId="14100"/>
          <ac:picMkLst>
            <pc:docMk/>
            <pc:sldMk cId="1467866869" sldId="472"/>
            <ac:picMk id="8" creationId="{6F06DF3A-4565-CCB6-E4A4-6DAB4F5D4080}"/>
          </ac:picMkLst>
        </pc:picChg>
        <pc:picChg chg="add mod">
          <ac:chgData name="Leonard, Kristen *" userId="a38f7ebc-66e0-4d8c-90e8-f6a5746f45c0" providerId="ADAL" clId="{F81B6161-871A-479F-BB9E-D917F3DB980B}" dt="2025-09-23T20:02:38.084" v="30793" actId="1076"/>
          <ac:picMkLst>
            <pc:docMk/>
            <pc:sldMk cId="1467866869" sldId="472"/>
            <ac:picMk id="10" creationId="{161430BE-25E3-E919-B5FE-B209326BC77E}"/>
          </ac:picMkLst>
        </pc:picChg>
      </pc:sldChg>
      <pc:sldChg chg="addSp delSp modSp add mod">
        <pc:chgData name="Leonard, Kristen *" userId="a38f7ebc-66e0-4d8c-90e8-f6a5746f45c0" providerId="ADAL" clId="{F81B6161-871A-479F-BB9E-D917F3DB980B}" dt="2025-09-23T20:09:05.060" v="30849" actId="1076"/>
        <pc:sldMkLst>
          <pc:docMk/>
          <pc:sldMk cId="3046313105" sldId="473"/>
        </pc:sldMkLst>
        <pc:picChg chg="del">
          <ac:chgData name="Leonard, Kristen *" userId="a38f7ebc-66e0-4d8c-90e8-f6a5746f45c0" providerId="ADAL" clId="{F81B6161-871A-479F-BB9E-D917F3DB980B}" dt="2025-09-23T20:08:51.789" v="30842" actId="478"/>
          <ac:picMkLst>
            <pc:docMk/>
            <pc:sldMk cId="3046313105" sldId="473"/>
            <ac:picMk id="7" creationId="{10ADB79D-ED62-08CD-0F46-4E6C6695FFBD}"/>
          </ac:picMkLst>
        </pc:picChg>
        <pc:picChg chg="add mod">
          <ac:chgData name="Leonard, Kristen *" userId="a38f7ebc-66e0-4d8c-90e8-f6a5746f45c0" providerId="ADAL" clId="{F81B6161-871A-479F-BB9E-D917F3DB980B}" dt="2025-09-23T20:09:05.060" v="30849" actId="1076"/>
          <ac:picMkLst>
            <pc:docMk/>
            <pc:sldMk cId="3046313105" sldId="473"/>
            <ac:picMk id="8" creationId="{6B29F598-D5F3-E670-6A7A-5D8D24981FC7}"/>
          </ac:picMkLst>
        </pc:picChg>
      </pc:sldChg>
      <pc:sldChg chg="modSp add mod">
        <pc:chgData name="Leonard, Kristen *" userId="a38f7ebc-66e0-4d8c-90e8-f6a5746f45c0" providerId="ADAL" clId="{F81B6161-871A-479F-BB9E-D917F3DB980B}" dt="2025-09-23T20:30:56.051" v="31193" actId="1076"/>
        <pc:sldMkLst>
          <pc:docMk/>
          <pc:sldMk cId="998479727" sldId="474"/>
        </pc:sldMkLst>
        <pc:spChg chg="mod">
          <ac:chgData name="Leonard, Kristen *" userId="a38f7ebc-66e0-4d8c-90e8-f6a5746f45c0" providerId="ADAL" clId="{F81B6161-871A-479F-BB9E-D917F3DB980B}" dt="2025-09-23T20:11:03.316" v="30876" actId="20577"/>
          <ac:spMkLst>
            <pc:docMk/>
            <pc:sldMk cId="998479727" sldId="474"/>
            <ac:spMk id="2" creationId="{8ABD7324-0522-2C58-B446-D6882C2B8767}"/>
          </ac:spMkLst>
        </pc:spChg>
        <pc:spChg chg="mod">
          <ac:chgData name="Leonard, Kristen *" userId="a38f7ebc-66e0-4d8c-90e8-f6a5746f45c0" providerId="ADAL" clId="{F81B6161-871A-479F-BB9E-D917F3DB980B}" dt="2025-09-23T20:30:20.797" v="31191" actId="20577"/>
          <ac:spMkLst>
            <pc:docMk/>
            <pc:sldMk cId="998479727" sldId="474"/>
            <ac:spMk id="3" creationId="{49752C19-1E52-441A-72DC-897EF76E89AF}"/>
          </ac:spMkLst>
        </pc:spChg>
        <pc:spChg chg="mod">
          <ac:chgData name="Leonard, Kristen *" userId="a38f7ebc-66e0-4d8c-90e8-f6a5746f45c0" providerId="ADAL" clId="{F81B6161-871A-479F-BB9E-D917F3DB980B}" dt="2025-09-23T20:30:52.008" v="31192" actId="1076"/>
          <ac:spMkLst>
            <pc:docMk/>
            <pc:sldMk cId="998479727" sldId="474"/>
            <ac:spMk id="7" creationId="{78DDAA09-4802-CEB1-6E8C-6D3484A4C58C}"/>
          </ac:spMkLst>
        </pc:spChg>
        <pc:graphicFrameChg chg="mod modGraphic">
          <ac:chgData name="Leonard, Kristen *" userId="a38f7ebc-66e0-4d8c-90e8-f6a5746f45c0" providerId="ADAL" clId="{F81B6161-871A-479F-BB9E-D917F3DB980B}" dt="2025-09-23T20:30:56.051" v="31193" actId="1076"/>
          <ac:graphicFrameMkLst>
            <pc:docMk/>
            <pc:sldMk cId="998479727" sldId="474"/>
            <ac:graphicFrameMk id="8" creationId="{08E0980A-BD6B-002B-F707-A8A6456BC1F5}"/>
          </ac:graphicFrameMkLst>
        </pc:graphicFrameChg>
      </pc:sldChg>
      <pc:sldChg chg="addSp modSp add mod">
        <pc:chgData name="Leonard, Kristen *" userId="a38f7ebc-66e0-4d8c-90e8-f6a5746f45c0" providerId="ADAL" clId="{F81B6161-871A-479F-BB9E-D917F3DB980B}" dt="2025-09-23T20:40:18.305" v="31246" actId="1076"/>
        <pc:sldMkLst>
          <pc:docMk/>
          <pc:sldMk cId="1710671182" sldId="475"/>
        </pc:sldMkLst>
        <pc:picChg chg="add mod">
          <ac:chgData name="Leonard, Kristen *" userId="a38f7ebc-66e0-4d8c-90e8-f6a5746f45c0" providerId="ADAL" clId="{F81B6161-871A-479F-BB9E-D917F3DB980B}" dt="2025-09-23T20:40:18.305" v="31246" actId="1076"/>
          <ac:picMkLst>
            <pc:docMk/>
            <pc:sldMk cId="1710671182" sldId="475"/>
            <ac:picMk id="7" creationId="{4C0C0D79-71D0-A4AD-3862-0DC0CD9935E9}"/>
          </ac:picMkLst>
        </pc:picChg>
      </pc:sldChg>
      <pc:sldChg chg="addSp delSp modSp add mod">
        <pc:chgData name="Leonard, Kristen *" userId="a38f7ebc-66e0-4d8c-90e8-f6a5746f45c0" providerId="ADAL" clId="{F81B6161-871A-479F-BB9E-D917F3DB980B}" dt="2025-09-23T20:54:34.409" v="31586" actId="1076"/>
        <pc:sldMkLst>
          <pc:docMk/>
          <pc:sldMk cId="842493332" sldId="476"/>
        </pc:sldMkLst>
        <pc:spChg chg="mod">
          <ac:chgData name="Leonard, Kristen *" userId="a38f7ebc-66e0-4d8c-90e8-f6a5746f45c0" providerId="ADAL" clId="{F81B6161-871A-479F-BB9E-D917F3DB980B}" dt="2025-09-23T20:49:07.238" v="31521" actId="20577"/>
          <ac:spMkLst>
            <pc:docMk/>
            <pc:sldMk cId="842493332" sldId="476"/>
            <ac:spMk id="2" creationId="{E517F02E-8F94-37C3-F94B-B131B1F878B6}"/>
          </ac:spMkLst>
        </pc:spChg>
        <pc:spChg chg="del">
          <ac:chgData name="Leonard, Kristen *" userId="a38f7ebc-66e0-4d8c-90e8-f6a5746f45c0" providerId="ADAL" clId="{F81B6161-871A-479F-BB9E-D917F3DB980B}" dt="2025-09-23T20:49:10.791" v="31522" actId="478"/>
          <ac:spMkLst>
            <pc:docMk/>
            <pc:sldMk cId="842493332" sldId="476"/>
            <ac:spMk id="3" creationId="{D2E5FE71-F18C-0DDD-D200-DD2A28BF62FB}"/>
          </ac:spMkLst>
        </pc:spChg>
        <pc:spChg chg="add mod">
          <ac:chgData name="Leonard, Kristen *" userId="a38f7ebc-66e0-4d8c-90e8-f6a5746f45c0" providerId="ADAL" clId="{F81B6161-871A-479F-BB9E-D917F3DB980B}" dt="2025-09-23T20:54:14.705" v="31578" actId="1582"/>
          <ac:spMkLst>
            <pc:docMk/>
            <pc:sldMk cId="842493332" sldId="476"/>
            <ac:spMk id="11" creationId="{9D7A5916-2443-88FE-A752-ED0B1A52C58A}"/>
          </ac:spMkLst>
        </pc:spChg>
        <pc:spChg chg="add mod">
          <ac:chgData name="Leonard, Kristen *" userId="a38f7ebc-66e0-4d8c-90e8-f6a5746f45c0" providerId="ADAL" clId="{F81B6161-871A-479F-BB9E-D917F3DB980B}" dt="2025-09-23T20:54:28.719" v="31584" actId="14100"/>
          <ac:spMkLst>
            <pc:docMk/>
            <pc:sldMk cId="842493332" sldId="476"/>
            <ac:spMk id="12" creationId="{3681FAE6-F3BA-567A-FD36-1521E8FA423D}"/>
          </ac:spMkLst>
        </pc:spChg>
        <pc:spChg chg="add mod">
          <ac:chgData name="Leonard, Kristen *" userId="a38f7ebc-66e0-4d8c-90e8-f6a5746f45c0" providerId="ADAL" clId="{F81B6161-871A-479F-BB9E-D917F3DB980B}" dt="2025-09-23T20:54:34.409" v="31586" actId="1076"/>
          <ac:spMkLst>
            <pc:docMk/>
            <pc:sldMk cId="842493332" sldId="476"/>
            <ac:spMk id="13" creationId="{3887A363-CB8C-E281-B16F-0FB692E97189}"/>
          </ac:spMkLst>
        </pc:spChg>
        <pc:picChg chg="add mod">
          <ac:chgData name="Leonard, Kristen *" userId="a38f7ebc-66e0-4d8c-90e8-f6a5746f45c0" providerId="ADAL" clId="{F81B6161-871A-479F-BB9E-D917F3DB980B}" dt="2025-09-23T20:53:55.065" v="31574" actId="1076"/>
          <ac:picMkLst>
            <pc:docMk/>
            <pc:sldMk cId="842493332" sldId="476"/>
            <ac:picMk id="8" creationId="{830E0CE3-CC3C-4629-F87E-6EC7372022E9}"/>
          </ac:picMkLst>
        </pc:picChg>
        <pc:picChg chg="add mod">
          <ac:chgData name="Leonard, Kristen *" userId="a38f7ebc-66e0-4d8c-90e8-f6a5746f45c0" providerId="ADAL" clId="{F81B6161-871A-479F-BB9E-D917F3DB980B}" dt="2025-09-23T20:53:53.837" v="31573" actId="1076"/>
          <ac:picMkLst>
            <pc:docMk/>
            <pc:sldMk cId="842493332" sldId="476"/>
            <ac:picMk id="10" creationId="{64A3FD46-D226-9127-0420-28A832178BE9}"/>
          </ac:picMkLst>
        </pc:picChg>
      </pc:sldChg>
      <pc:sldChg chg="addSp delSp modSp add del mod">
        <pc:chgData name="Leonard, Kristen *" userId="a38f7ebc-66e0-4d8c-90e8-f6a5746f45c0" providerId="ADAL" clId="{F81B6161-871A-479F-BB9E-D917F3DB980B}" dt="2025-09-23T21:03:50.429" v="32089" actId="47"/>
        <pc:sldMkLst>
          <pc:docMk/>
          <pc:sldMk cId="1993705936" sldId="477"/>
        </pc:sldMkLst>
        <pc:spChg chg="mod">
          <ac:chgData name="Leonard, Kristen *" userId="a38f7ebc-66e0-4d8c-90e8-f6a5746f45c0" providerId="ADAL" clId="{F81B6161-871A-479F-BB9E-D917F3DB980B}" dt="2025-09-23T20:49:24.205" v="31562" actId="20577"/>
          <ac:spMkLst>
            <pc:docMk/>
            <pc:sldMk cId="1993705936" sldId="477"/>
            <ac:spMk id="2" creationId="{6D162230-0843-ABA7-547E-27B223D0BAF4}"/>
          </ac:spMkLst>
        </pc:spChg>
        <pc:picChg chg="add del mod">
          <ac:chgData name="Leonard, Kristen *" userId="a38f7ebc-66e0-4d8c-90e8-f6a5746f45c0" providerId="ADAL" clId="{F81B6161-871A-479F-BB9E-D917F3DB980B}" dt="2025-09-23T20:54:49.580" v="31590" actId="478"/>
          <ac:picMkLst>
            <pc:docMk/>
            <pc:sldMk cId="1993705936" sldId="477"/>
            <ac:picMk id="7" creationId="{4D331B4C-DB50-DAB1-FCA3-44840884095F}"/>
          </ac:picMkLst>
        </pc:picChg>
      </pc:sldChg>
      <pc:sldChg chg="addSp delSp modSp add mod">
        <pc:chgData name="Leonard, Kristen *" userId="a38f7ebc-66e0-4d8c-90e8-f6a5746f45c0" providerId="ADAL" clId="{F81B6161-871A-479F-BB9E-D917F3DB980B}" dt="2025-09-23T20:59:33.089" v="31806" actId="14100"/>
        <pc:sldMkLst>
          <pc:docMk/>
          <pc:sldMk cId="2981216288" sldId="478"/>
        </pc:sldMkLst>
        <pc:spChg chg="mod">
          <ac:chgData name="Leonard, Kristen *" userId="a38f7ebc-66e0-4d8c-90e8-f6a5746f45c0" providerId="ADAL" clId="{F81B6161-871A-479F-BB9E-D917F3DB980B}" dt="2025-09-23T20:55:10.680" v="31602" actId="20577"/>
          <ac:spMkLst>
            <pc:docMk/>
            <pc:sldMk cId="2981216288" sldId="478"/>
            <ac:spMk id="2" creationId="{20123152-A021-26BF-EE20-B762556516CC}"/>
          </ac:spMkLst>
        </pc:spChg>
        <pc:spChg chg="add mod">
          <ac:chgData name="Leonard, Kristen *" userId="a38f7ebc-66e0-4d8c-90e8-f6a5746f45c0" providerId="ADAL" clId="{F81B6161-871A-479F-BB9E-D917F3DB980B}" dt="2025-09-23T20:56:54.150" v="31637" actId="14100"/>
          <ac:spMkLst>
            <pc:docMk/>
            <pc:sldMk cId="2981216288" sldId="478"/>
            <ac:spMk id="11" creationId="{7A9E8DC0-4405-28C0-DB72-71176BB40C05}"/>
          </ac:spMkLst>
        </pc:spChg>
        <pc:spChg chg="add mod">
          <ac:chgData name="Leonard, Kristen *" userId="a38f7ebc-66e0-4d8c-90e8-f6a5746f45c0" providerId="ADAL" clId="{F81B6161-871A-479F-BB9E-D917F3DB980B}" dt="2025-09-23T20:57:03.198" v="31640" actId="14100"/>
          <ac:spMkLst>
            <pc:docMk/>
            <pc:sldMk cId="2981216288" sldId="478"/>
            <ac:spMk id="12" creationId="{3EAF44B7-89E4-A405-58EF-672B594A3E50}"/>
          </ac:spMkLst>
        </pc:spChg>
        <pc:spChg chg="add mod">
          <ac:chgData name="Leonard, Kristen *" userId="a38f7ebc-66e0-4d8c-90e8-f6a5746f45c0" providerId="ADAL" clId="{F81B6161-871A-479F-BB9E-D917F3DB980B}" dt="2025-09-23T20:58:10.494" v="31791" actId="208"/>
          <ac:spMkLst>
            <pc:docMk/>
            <pc:sldMk cId="2981216288" sldId="478"/>
            <ac:spMk id="13" creationId="{3AE1B347-55C7-3E2E-9A2C-948495AA5F09}"/>
          </ac:spMkLst>
        </pc:spChg>
        <pc:spChg chg="add mod">
          <ac:chgData name="Leonard, Kristen *" userId="a38f7ebc-66e0-4d8c-90e8-f6a5746f45c0" providerId="ADAL" clId="{F81B6161-871A-479F-BB9E-D917F3DB980B}" dt="2025-09-23T20:58:07.470" v="31790" actId="208"/>
          <ac:spMkLst>
            <pc:docMk/>
            <pc:sldMk cId="2981216288" sldId="478"/>
            <ac:spMk id="14" creationId="{EFF0F4EE-D6DF-A311-3FAA-9378809D80E8}"/>
          </ac:spMkLst>
        </pc:spChg>
        <pc:spChg chg="add mod">
          <ac:chgData name="Leonard, Kristen *" userId="a38f7ebc-66e0-4d8c-90e8-f6a5746f45c0" providerId="ADAL" clId="{F81B6161-871A-479F-BB9E-D917F3DB980B}" dt="2025-09-23T20:59:33.089" v="31806" actId="14100"/>
          <ac:spMkLst>
            <pc:docMk/>
            <pc:sldMk cId="2981216288" sldId="478"/>
            <ac:spMk id="24" creationId="{CF3DD552-6EBC-F3FF-5904-AC99953B17F2}"/>
          </ac:spMkLst>
        </pc:spChg>
        <pc:spChg chg="mod">
          <ac:chgData name="Leonard, Kristen *" userId="a38f7ebc-66e0-4d8c-90e8-f6a5746f45c0" providerId="ADAL" clId="{F81B6161-871A-479F-BB9E-D917F3DB980B}" dt="2025-09-23T20:56:25.063" v="31630" actId="1076"/>
          <ac:spMkLst>
            <pc:docMk/>
            <pc:sldMk cId="2981216288" sldId="478"/>
            <ac:spMk id="25" creationId="{BC991D83-BF9E-4731-3532-1B8CBD039866}"/>
          </ac:spMkLst>
        </pc:spChg>
        <pc:spChg chg="del">
          <ac:chgData name="Leonard, Kristen *" userId="a38f7ebc-66e0-4d8c-90e8-f6a5746f45c0" providerId="ADAL" clId="{F81B6161-871A-479F-BB9E-D917F3DB980B}" dt="2025-09-23T20:55:50.090" v="31616" actId="478"/>
          <ac:spMkLst>
            <pc:docMk/>
            <pc:sldMk cId="2981216288" sldId="478"/>
            <ac:spMk id="27" creationId="{81C0EC7E-C1C8-1F01-1E7A-F73909154602}"/>
          </ac:spMkLst>
        </pc:spChg>
        <pc:spChg chg="del">
          <ac:chgData name="Leonard, Kristen *" userId="a38f7ebc-66e0-4d8c-90e8-f6a5746f45c0" providerId="ADAL" clId="{F81B6161-871A-479F-BB9E-D917F3DB980B}" dt="2025-09-23T20:55:51.019" v="31617" actId="478"/>
          <ac:spMkLst>
            <pc:docMk/>
            <pc:sldMk cId="2981216288" sldId="478"/>
            <ac:spMk id="28" creationId="{0338ACAA-2BFA-5595-A7F4-47B7C0A49EB1}"/>
          </ac:spMkLst>
        </pc:spChg>
        <pc:spChg chg="del">
          <ac:chgData name="Leonard, Kristen *" userId="a38f7ebc-66e0-4d8c-90e8-f6a5746f45c0" providerId="ADAL" clId="{F81B6161-871A-479F-BB9E-D917F3DB980B}" dt="2025-09-23T20:55:47.571" v="31613" actId="478"/>
          <ac:spMkLst>
            <pc:docMk/>
            <pc:sldMk cId="2981216288" sldId="478"/>
            <ac:spMk id="32" creationId="{2CAAA9AC-2850-202A-2BF5-EECB32942525}"/>
          </ac:spMkLst>
        </pc:spChg>
        <pc:picChg chg="add del mod">
          <ac:chgData name="Leonard, Kristen *" userId="a38f7ebc-66e0-4d8c-90e8-f6a5746f45c0" providerId="ADAL" clId="{F81B6161-871A-479F-BB9E-D917F3DB980B}" dt="2025-09-23T20:55:45.763" v="31611" actId="478"/>
          <ac:picMkLst>
            <pc:docMk/>
            <pc:sldMk cId="2981216288" sldId="478"/>
            <ac:picMk id="7" creationId="{C1D2B1E6-DB3B-8E99-4601-781117112D92}"/>
          </ac:picMkLst>
        </pc:picChg>
        <pc:picChg chg="add mod">
          <ac:chgData name="Leonard, Kristen *" userId="a38f7ebc-66e0-4d8c-90e8-f6a5746f45c0" providerId="ADAL" clId="{F81B6161-871A-479F-BB9E-D917F3DB980B}" dt="2025-09-23T20:59:27.876" v="31804" actId="1076"/>
          <ac:picMkLst>
            <pc:docMk/>
            <pc:sldMk cId="2981216288" sldId="478"/>
            <ac:picMk id="9" creationId="{21D74AA3-5643-FFA6-A4F8-B672E03ABBF5}"/>
          </ac:picMkLst>
        </pc:picChg>
        <pc:picChg chg="del">
          <ac:chgData name="Leonard, Kristen *" userId="a38f7ebc-66e0-4d8c-90e8-f6a5746f45c0" providerId="ADAL" clId="{F81B6161-871A-479F-BB9E-D917F3DB980B}" dt="2025-09-23T20:55:35.145" v="31605" actId="478"/>
          <ac:picMkLst>
            <pc:docMk/>
            <pc:sldMk cId="2981216288" sldId="478"/>
            <ac:picMk id="10" creationId="{454FA500-5700-EE2A-C16B-61E97B58109E}"/>
          </ac:picMkLst>
        </pc:picChg>
        <pc:picChg chg="del">
          <ac:chgData name="Leonard, Kristen *" userId="a38f7ebc-66e0-4d8c-90e8-f6a5746f45c0" providerId="ADAL" clId="{F81B6161-871A-479F-BB9E-D917F3DB980B}" dt="2025-09-23T20:55:49.129" v="31615" actId="478"/>
          <ac:picMkLst>
            <pc:docMk/>
            <pc:sldMk cId="2981216288" sldId="478"/>
            <ac:picMk id="16" creationId="{6F49E6C0-F289-6D77-B515-E0098FDF4D1A}"/>
          </ac:picMkLst>
        </pc:picChg>
        <pc:picChg chg="del">
          <ac:chgData name="Leonard, Kristen *" userId="a38f7ebc-66e0-4d8c-90e8-f6a5746f45c0" providerId="ADAL" clId="{F81B6161-871A-479F-BB9E-D917F3DB980B}" dt="2025-09-23T20:55:30.625" v="31604" actId="478"/>
          <ac:picMkLst>
            <pc:docMk/>
            <pc:sldMk cId="2981216288" sldId="478"/>
            <ac:picMk id="19" creationId="{10211EB1-1DF1-21FB-D363-BB2F2170B6D7}"/>
          </ac:picMkLst>
        </pc:picChg>
        <pc:picChg chg="mod">
          <ac:chgData name="Leonard, Kristen *" userId="a38f7ebc-66e0-4d8c-90e8-f6a5746f45c0" providerId="ADAL" clId="{F81B6161-871A-479F-BB9E-D917F3DB980B}" dt="2025-09-23T20:56:31.831" v="31632" actId="208"/>
          <ac:picMkLst>
            <pc:docMk/>
            <pc:sldMk cId="2981216288" sldId="478"/>
            <ac:picMk id="21" creationId="{7979EDAD-52C2-8AC0-9A86-5C22434CC4E0}"/>
          </ac:picMkLst>
        </pc:picChg>
        <pc:cxnChg chg="add mod">
          <ac:chgData name="Leonard, Kristen *" userId="a38f7ebc-66e0-4d8c-90e8-f6a5746f45c0" providerId="ADAL" clId="{F81B6161-871A-479F-BB9E-D917F3DB980B}" dt="2025-09-23T20:58:27.103" v="31794" actId="1582"/>
          <ac:cxnSpMkLst>
            <pc:docMk/>
            <pc:sldMk cId="2981216288" sldId="478"/>
            <ac:cxnSpMk id="17" creationId="{335E2E21-FE74-76B7-F273-E957885637B2}"/>
          </ac:cxnSpMkLst>
        </pc:cxnChg>
        <pc:cxnChg chg="add mod">
          <ac:chgData name="Leonard, Kristen *" userId="a38f7ebc-66e0-4d8c-90e8-f6a5746f45c0" providerId="ADAL" clId="{F81B6161-871A-479F-BB9E-D917F3DB980B}" dt="2025-09-23T20:58:46.089" v="31797" actId="1582"/>
          <ac:cxnSpMkLst>
            <pc:docMk/>
            <pc:sldMk cId="2981216288" sldId="478"/>
            <ac:cxnSpMk id="20" creationId="{5AB74A52-DCDB-6076-4C05-F5766721DC49}"/>
          </ac:cxnSpMkLst>
        </pc:cxnChg>
        <pc:cxnChg chg="add mod">
          <ac:chgData name="Leonard, Kristen *" userId="a38f7ebc-66e0-4d8c-90e8-f6a5746f45c0" providerId="ADAL" clId="{F81B6161-871A-479F-BB9E-D917F3DB980B}" dt="2025-09-23T20:59:27.876" v="31804" actId="1076"/>
          <ac:cxnSpMkLst>
            <pc:docMk/>
            <pc:sldMk cId="2981216288" sldId="478"/>
            <ac:cxnSpMk id="23" creationId="{112BCD81-093F-993F-114A-05322A19F166}"/>
          </ac:cxnSpMkLst>
        </pc:cxnChg>
        <pc:cxnChg chg="del mod">
          <ac:chgData name="Leonard, Kristen *" userId="a38f7ebc-66e0-4d8c-90e8-f6a5746f45c0" providerId="ADAL" clId="{F81B6161-871A-479F-BB9E-D917F3DB980B}" dt="2025-09-23T20:55:46.675" v="31612" actId="478"/>
          <ac:cxnSpMkLst>
            <pc:docMk/>
            <pc:sldMk cId="2981216288" sldId="478"/>
            <ac:cxnSpMk id="35" creationId="{8F27E078-7225-D05F-72D4-374043CE2572}"/>
          </ac:cxnSpMkLst>
        </pc:cxnChg>
        <pc:cxnChg chg="del">
          <ac:chgData name="Leonard, Kristen *" userId="a38f7ebc-66e0-4d8c-90e8-f6a5746f45c0" providerId="ADAL" clId="{F81B6161-871A-479F-BB9E-D917F3DB980B}" dt="2025-09-23T20:55:48.674" v="31614" actId="478"/>
          <ac:cxnSpMkLst>
            <pc:docMk/>
            <pc:sldMk cId="2981216288" sldId="478"/>
            <ac:cxnSpMk id="38" creationId="{5852F96E-36D3-9A67-FF49-D0B8F9B01269}"/>
          </ac:cxnSpMkLst>
        </pc:cxnChg>
        <pc:cxnChg chg="del mod">
          <ac:chgData name="Leonard, Kristen *" userId="a38f7ebc-66e0-4d8c-90e8-f6a5746f45c0" providerId="ADAL" clId="{F81B6161-871A-479F-BB9E-D917F3DB980B}" dt="2025-09-23T20:55:51.994" v="31618" actId="478"/>
          <ac:cxnSpMkLst>
            <pc:docMk/>
            <pc:sldMk cId="2981216288" sldId="478"/>
            <ac:cxnSpMk id="41" creationId="{EF6F2FC6-FDED-4B86-58E7-85E5D2A573E7}"/>
          </ac:cxnSpMkLst>
        </pc:cxnChg>
      </pc:sldChg>
      <pc:sldChg chg="add del">
        <pc:chgData name="Leonard, Kristen *" userId="a38f7ebc-66e0-4d8c-90e8-f6a5746f45c0" providerId="ADAL" clId="{F81B6161-871A-479F-BB9E-D917F3DB980B}" dt="2025-09-23T20:59:57.112" v="31808" actId="47"/>
        <pc:sldMkLst>
          <pc:docMk/>
          <pc:sldMk cId="1326421251" sldId="479"/>
        </pc:sldMkLst>
      </pc:sldChg>
      <pc:sldChg chg="addSp delSp modSp add mod">
        <pc:chgData name="Leonard, Kristen *" userId="a38f7ebc-66e0-4d8c-90e8-f6a5746f45c0" providerId="ADAL" clId="{F81B6161-871A-479F-BB9E-D917F3DB980B}" dt="2025-09-23T21:00:55.199" v="31834" actId="478"/>
        <pc:sldMkLst>
          <pc:docMk/>
          <pc:sldMk cId="3940142848" sldId="480"/>
        </pc:sldMkLst>
        <pc:spChg chg="del mod">
          <ac:chgData name="Leonard, Kristen *" userId="a38f7ebc-66e0-4d8c-90e8-f6a5746f45c0" providerId="ADAL" clId="{F81B6161-871A-479F-BB9E-D917F3DB980B}" dt="2025-09-23T21:00:54.163" v="31833" actId="478"/>
          <ac:spMkLst>
            <pc:docMk/>
            <pc:sldMk cId="3940142848" sldId="480"/>
            <ac:spMk id="11" creationId="{577E4539-8FCD-D537-1736-185234FC5D6A}"/>
          </ac:spMkLst>
        </pc:spChg>
        <pc:spChg chg="del mod">
          <ac:chgData name="Leonard, Kristen *" userId="a38f7ebc-66e0-4d8c-90e8-f6a5746f45c0" providerId="ADAL" clId="{F81B6161-871A-479F-BB9E-D917F3DB980B}" dt="2025-09-23T21:00:53.359" v="31832" actId="478"/>
          <ac:spMkLst>
            <pc:docMk/>
            <pc:sldMk cId="3940142848" sldId="480"/>
            <ac:spMk id="12" creationId="{E2D43475-D893-DF56-42D4-D28A44D710C8}"/>
          </ac:spMkLst>
        </pc:spChg>
        <pc:spChg chg="del">
          <ac:chgData name="Leonard, Kristen *" userId="a38f7ebc-66e0-4d8c-90e8-f6a5746f45c0" providerId="ADAL" clId="{F81B6161-871A-479F-BB9E-D917F3DB980B}" dt="2025-09-23T21:00:02.134" v="31811" actId="478"/>
          <ac:spMkLst>
            <pc:docMk/>
            <pc:sldMk cId="3940142848" sldId="480"/>
            <ac:spMk id="13" creationId="{3E85BA7D-22CB-6BEC-FE64-9E4B6E3A1FBE}"/>
          </ac:spMkLst>
        </pc:spChg>
        <pc:spChg chg="del mod">
          <ac:chgData name="Leonard, Kristen *" userId="a38f7ebc-66e0-4d8c-90e8-f6a5746f45c0" providerId="ADAL" clId="{F81B6161-871A-479F-BB9E-D917F3DB980B}" dt="2025-09-23T21:00:55.199" v="31834" actId="478"/>
          <ac:spMkLst>
            <pc:docMk/>
            <pc:sldMk cId="3940142848" sldId="480"/>
            <ac:spMk id="14" creationId="{A2892A23-4068-B401-8911-20AA2739E980}"/>
          </ac:spMkLst>
        </pc:spChg>
        <pc:spChg chg="mod ord">
          <ac:chgData name="Leonard, Kristen *" userId="a38f7ebc-66e0-4d8c-90e8-f6a5746f45c0" providerId="ADAL" clId="{F81B6161-871A-479F-BB9E-D917F3DB980B}" dt="2025-09-23T21:00:48.662" v="31831" actId="14100"/>
          <ac:spMkLst>
            <pc:docMk/>
            <pc:sldMk cId="3940142848" sldId="480"/>
            <ac:spMk id="24" creationId="{851A810C-8BFA-D415-13C5-11B2D29CE19D}"/>
          </ac:spMkLst>
        </pc:spChg>
        <pc:spChg chg="del">
          <ac:chgData name="Leonard, Kristen *" userId="a38f7ebc-66e0-4d8c-90e8-f6a5746f45c0" providerId="ADAL" clId="{F81B6161-871A-479F-BB9E-D917F3DB980B}" dt="2025-09-23T21:00:01.331" v="31810" actId="478"/>
          <ac:spMkLst>
            <pc:docMk/>
            <pc:sldMk cId="3940142848" sldId="480"/>
            <ac:spMk id="25" creationId="{22F4EDC1-90BC-A9C2-973D-5825AEB8448C}"/>
          </ac:spMkLst>
        </pc:spChg>
        <pc:picChg chg="add del mod">
          <ac:chgData name="Leonard, Kristen *" userId="a38f7ebc-66e0-4d8c-90e8-f6a5746f45c0" providerId="ADAL" clId="{F81B6161-871A-479F-BB9E-D917F3DB980B}" dt="2025-09-23T21:00:21.717" v="31823" actId="478"/>
          <ac:picMkLst>
            <pc:docMk/>
            <pc:sldMk cId="3940142848" sldId="480"/>
            <ac:picMk id="7" creationId="{F9BB8D1E-03AA-03A2-4358-E91E3B7995B4}"/>
          </ac:picMkLst>
        </pc:picChg>
        <pc:picChg chg="del">
          <ac:chgData name="Leonard, Kristen *" userId="a38f7ebc-66e0-4d8c-90e8-f6a5746f45c0" providerId="ADAL" clId="{F81B6161-871A-479F-BB9E-D917F3DB980B}" dt="2025-09-23T21:00:09.250" v="31816" actId="478"/>
          <ac:picMkLst>
            <pc:docMk/>
            <pc:sldMk cId="3940142848" sldId="480"/>
            <ac:picMk id="9" creationId="{19170E2B-C605-CE77-07B4-899AEF0BD634}"/>
          </ac:picMkLst>
        </pc:picChg>
        <pc:picChg chg="add mod">
          <ac:chgData name="Leonard, Kristen *" userId="a38f7ebc-66e0-4d8c-90e8-f6a5746f45c0" providerId="ADAL" clId="{F81B6161-871A-479F-BB9E-D917F3DB980B}" dt="2025-09-23T21:00:31.637" v="31827" actId="14100"/>
          <ac:picMkLst>
            <pc:docMk/>
            <pc:sldMk cId="3940142848" sldId="480"/>
            <ac:picMk id="10" creationId="{293E988A-F97C-0818-77B4-0BAE80AE8136}"/>
          </ac:picMkLst>
        </pc:picChg>
        <pc:picChg chg="del">
          <ac:chgData name="Leonard, Kristen *" userId="a38f7ebc-66e0-4d8c-90e8-f6a5746f45c0" providerId="ADAL" clId="{F81B6161-871A-479F-BB9E-D917F3DB980B}" dt="2025-09-23T21:00:00.194" v="31809" actId="478"/>
          <ac:picMkLst>
            <pc:docMk/>
            <pc:sldMk cId="3940142848" sldId="480"/>
            <ac:picMk id="21" creationId="{21097DBA-DECC-3C30-AB1A-37815CE96355}"/>
          </ac:picMkLst>
        </pc:picChg>
        <pc:cxnChg chg="del mod">
          <ac:chgData name="Leonard, Kristen *" userId="a38f7ebc-66e0-4d8c-90e8-f6a5746f45c0" providerId="ADAL" clId="{F81B6161-871A-479F-BB9E-D917F3DB980B}" dt="2025-09-23T21:00:07.846" v="31815" actId="478"/>
          <ac:cxnSpMkLst>
            <pc:docMk/>
            <pc:sldMk cId="3940142848" sldId="480"/>
            <ac:cxnSpMk id="17" creationId="{0F4C2F33-1926-0A47-24D4-06BF4C0440B4}"/>
          </ac:cxnSpMkLst>
        </pc:cxnChg>
        <pc:cxnChg chg="del mod">
          <ac:chgData name="Leonard, Kristen *" userId="a38f7ebc-66e0-4d8c-90e8-f6a5746f45c0" providerId="ADAL" clId="{F81B6161-871A-479F-BB9E-D917F3DB980B}" dt="2025-09-23T21:00:03.136" v="31812" actId="478"/>
          <ac:cxnSpMkLst>
            <pc:docMk/>
            <pc:sldMk cId="3940142848" sldId="480"/>
            <ac:cxnSpMk id="20" creationId="{6CC04F23-0399-17AA-9C4A-4D12FCE49D70}"/>
          </ac:cxnSpMkLst>
        </pc:cxnChg>
        <pc:cxnChg chg="del mod">
          <ac:chgData name="Leonard, Kristen *" userId="a38f7ebc-66e0-4d8c-90e8-f6a5746f45c0" providerId="ADAL" clId="{F81B6161-871A-479F-BB9E-D917F3DB980B}" dt="2025-09-23T21:00:04.309" v="31813" actId="478"/>
          <ac:cxnSpMkLst>
            <pc:docMk/>
            <pc:sldMk cId="3940142848" sldId="480"/>
            <ac:cxnSpMk id="23" creationId="{30A5BC1F-41BC-87D4-AF1A-7FA0EA95B830}"/>
          </ac:cxnSpMkLst>
        </pc:cxnChg>
      </pc:sldChg>
      <pc:sldChg chg="addSp delSp modSp add mod">
        <pc:chgData name="Leonard, Kristen *" userId="a38f7ebc-66e0-4d8c-90e8-f6a5746f45c0" providerId="ADAL" clId="{F81B6161-871A-479F-BB9E-D917F3DB980B}" dt="2025-09-23T21:03:30.551" v="32088" actId="14100"/>
        <pc:sldMkLst>
          <pc:docMk/>
          <pc:sldMk cId="737739680" sldId="481"/>
        </pc:sldMkLst>
        <pc:spChg chg="add mod">
          <ac:chgData name="Leonard, Kristen *" userId="a38f7ebc-66e0-4d8c-90e8-f6a5746f45c0" providerId="ADAL" clId="{F81B6161-871A-479F-BB9E-D917F3DB980B}" dt="2025-09-23T21:03:19.007" v="32085" actId="1076"/>
          <ac:spMkLst>
            <pc:docMk/>
            <pc:sldMk cId="737739680" sldId="481"/>
            <ac:spMk id="8" creationId="{E84F948E-FA13-5798-51BE-1051991C3907}"/>
          </ac:spMkLst>
        </pc:spChg>
        <pc:spChg chg="add mod">
          <ac:chgData name="Leonard, Kristen *" userId="a38f7ebc-66e0-4d8c-90e8-f6a5746f45c0" providerId="ADAL" clId="{F81B6161-871A-479F-BB9E-D917F3DB980B}" dt="2025-09-23T21:02:45.369" v="32019" actId="1076"/>
          <ac:spMkLst>
            <pc:docMk/>
            <pc:sldMk cId="737739680" sldId="481"/>
            <ac:spMk id="9" creationId="{5125DBEE-C628-B246-63ED-A9FE82E13951}"/>
          </ac:spMkLst>
        </pc:spChg>
        <pc:spChg chg="add mod">
          <ac:chgData name="Leonard, Kristen *" userId="a38f7ebc-66e0-4d8c-90e8-f6a5746f45c0" providerId="ADAL" clId="{F81B6161-871A-479F-BB9E-D917F3DB980B}" dt="2025-09-23T21:03:30.551" v="32088" actId="14100"/>
          <ac:spMkLst>
            <pc:docMk/>
            <pc:sldMk cId="737739680" sldId="481"/>
            <ac:spMk id="11" creationId="{ADFE6D6F-7C51-0B6D-ABDB-C3B1E6D75E4A}"/>
          </ac:spMkLst>
        </pc:spChg>
        <pc:spChg chg="del">
          <ac:chgData name="Leonard, Kristen *" userId="a38f7ebc-66e0-4d8c-90e8-f6a5746f45c0" providerId="ADAL" clId="{F81B6161-871A-479F-BB9E-D917F3DB980B}" dt="2025-09-23T21:01:16.847" v="31844" actId="478"/>
          <ac:spMkLst>
            <pc:docMk/>
            <pc:sldMk cId="737739680" sldId="481"/>
            <ac:spMk id="24" creationId="{F97D8096-CCCA-67DC-4C8B-82A1C6897FE1}"/>
          </ac:spMkLst>
        </pc:spChg>
        <pc:picChg chg="add mod">
          <ac:chgData name="Leonard, Kristen *" userId="a38f7ebc-66e0-4d8c-90e8-f6a5746f45c0" providerId="ADAL" clId="{F81B6161-871A-479F-BB9E-D917F3DB980B}" dt="2025-09-23T21:01:24.818" v="31847" actId="1076"/>
          <ac:picMkLst>
            <pc:docMk/>
            <pc:sldMk cId="737739680" sldId="481"/>
            <ac:picMk id="7" creationId="{0000D057-B516-C8F0-EBC4-513E0AEFAA4F}"/>
          </ac:picMkLst>
        </pc:picChg>
        <pc:picChg chg="del">
          <ac:chgData name="Leonard, Kristen *" userId="a38f7ebc-66e0-4d8c-90e8-f6a5746f45c0" providerId="ADAL" clId="{F81B6161-871A-479F-BB9E-D917F3DB980B}" dt="2025-09-23T21:01:04.497" v="31836" actId="478"/>
          <ac:picMkLst>
            <pc:docMk/>
            <pc:sldMk cId="737739680" sldId="481"/>
            <ac:picMk id="10" creationId="{F6FA9350-D566-B85C-1F50-580D94570D49}"/>
          </ac:picMkLst>
        </pc:picChg>
      </pc:sldChg>
    </pc:docChg>
  </pc:docChgLst>
  <pc:docChgLst>
    <pc:chgData name="Leonard, Kristen *" userId="a38f7ebc-66e0-4d8c-90e8-f6a5746f45c0" providerId="ADAL" clId="{E3A2CF70-07E9-48FE-B3F8-72B8061FC879}"/>
    <pc:docChg chg="undo custSel addSld delSld modSld">
      <pc:chgData name="Leonard, Kristen *" userId="a38f7ebc-66e0-4d8c-90e8-f6a5746f45c0" providerId="ADAL" clId="{E3A2CF70-07E9-48FE-B3F8-72B8061FC879}" dt="2025-09-24T19:26:43.095" v="1097" actId="20577"/>
      <pc:docMkLst>
        <pc:docMk/>
      </pc:docMkLst>
      <pc:sldChg chg="modSp add mod">
        <pc:chgData name="Leonard, Kristen *" userId="a38f7ebc-66e0-4d8c-90e8-f6a5746f45c0" providerId="ADAL" clId="{E3A2CF70-07E9-48FE-B3F8-72B8061FC879}" dt="2025-09-24T19:26:43.095" v="1097" actId="20577"/>
        <pc:sldMkLst>
          <pc:docMk/>
          <pc:sldMk cId="1277333183" sldId="258"/>
        </pc:sldMkLst>
        <pc:spChg chg="mod">
          <ac:chgData name="Leonard, Kristen *" userId="a38f7ebc-66e0-4d8c-90e8-f6a5746f45c0" providerId="ADAL" clId="{E3A2CF70-07E9-48FE-B3F8-72B8061FC879}" dt="2025-09-24T19:26:43.095" v="1097" actId="20577"/>
          <ac:spMkLst>
            <pc:docMk/>
            <pc:sldMk cId="1277333183" sldId="258"/>
            <ac:spMk id="2" creationId="{C286CE3D-E609-C546-8531-C3533919D9DD}"/>
          </ac:spMkLst>
        </pc:spChg>
      </pc:sldChg>
      <pc:sldChg chg="modSp del mod">
        <pc:chgData name="Leonard, Kristen *" userId="a38f7ebc-66e0-4d8c-90e8-f6a5746f45c0" providerId="ADAL" clId="{E3A2CF70-07E9-48FE-B3F8-72B8061FC879}" dt="2025-09-24T18:50:38.189" v="91" actId="47"/>
        <pc:sldMkLst>
          <pc:docMk/>
          <pc:sldMk cId="2369739803" sldId="332"/>
        </pc:sldMkLst>
        <pc:spChg chg="mod">
          <ac:chgData name="Leonard, Kristen *" userId="a38f7ebc-66e0-4d8c-90e8-f6a5746f45c0" providerId="ADAL" clId="{E3A2CF70-07E9-48FE-B3F8-72B8061FC879}" dt="2025-09-24T18:50:18.164" v="89" actId="14100"/>
          <ac:spMkLst>
            <pc:docMk/>
            <pc:sldMk cId="2369739803" sldId="332"/>
            <ac:spMk id="7" creationId="{6CA853B5-C95F-628C-C265-EAC41BD19759}"/>
          </ac:spMkLst>
        </pc:spChg>
        <pc:spChg chg="mod">
          <ac:chgData name="Leonard, Kristen *" userId="a38f7ebc-66e0-4d8c-90e8-f6a5746f45c0" providerId="ADAL" clId="{E3A2CF70-07E9-48FE-B3F8-72B8061FC879}" dt="2025-09-24T18:49:57.724" v="87" actId="113"/>
          <ac:spMkLst>
            <pc:docMk/>
            <pc:sldMk cId="2369739803" sldId="332"/>
            <ac:spMk id="8" creationId="{B627813E-7EDF-FC55-6E2D-488E31A53033}"/>
          </ac:spMkLst>
        </pc:spChg>
      </pc:sldChg>
      <pc:sldChg chg="addSp delSp modSp mod">
        <pc:chgData name="Leonard, Kristen *" userId="a38f7ebc-66e0-4d8c-90e8-f6a5746f45c0" providerId="ADAL" clId="{E3A2CF70-07E9-48FE-B3F8-72B8061FC879}" dt="2025-09-24T19:25:16.449" v="1061" actId="20577"/>
        <pc:sldMkLst>
          <pc:docMk/>
          <pc:sldMk cId="2491109162" sldId="333"/>
        </pc:sldMkLst>
        <pc:spChg chg="del mod">
          <ac:chgData name="Leonard, Kristen *" userId="a38f7ebc-66e0-4d8c-90e8-f6a5746f45c0" providerId="ADAL" clId="{E3A2CF70-07E9-48FE-B3F8-72B8061FC879}" dt="2025-09-24T19:25:08.376" v="1044" actId="478"/>
          <ac:spMkLst>
            <pc:docMk/>
            <pc:sldMk cId="2491109162" sldId="333"/>
            <ac:spMk id="2" creationId="{03C57B5A-DC7A-E996-B2BA-F111F6BC2BE3}"/>
          </ac:spMkLst>
        </pc:spChg>
        <pc:spChg chg="add del mod">
          <ac:chgData name="Leonard, Kristen *" userId="a38f7ebc-66e0-4d8c-90e8-f6a5746f45c0" providerId="ADAL" clId="{E3A2CF70-07E9-48FE-B3F8-72B8061FC879}" dt="2025-09-24T19:25:10.922" v="1045" actId="478"/>
          <ac:spMkLst>
            <pc:docMk/>
            <pc:sldMk cId="2491109162" sldId="333"/>
            <ac:spMk id="7" creationId="{A83F448F-A5E6-BFDE-7808-551D1936F37A}"/>
          </ac:spMkLst>
        </pc:spChg>
        <pc:spChg chg="add mod">
          <ac:chgData name="Leonard, Kristen *" userId="a38f7ebc-66e0-4d8c-90e8-f6a5746f45c0" providerId="ADAL" clId="{E3A2CF70-07E9-48FE-B3F8-72B8061FC879}" dt="2025-09-24T19:25:16.449" v="1061" actId="20577"/>
          <ac:spMkLst>
            <pc:docMk/>
            <pc:sldMk cId="2491109162" sldId="333"/>
            <ac:spMk id="8" creationId="{8A212292-75DC-68C7-DA61-2F82EFEFF291}"/>
          </ac:spMkLst>
        </pc:spChg>
      </pc:sldChg>
      <pc:sldChg chg="modSp mod">
        <pc:chgData name="Leonard, Kristen *" userId="a38f7ebc-66e0-4d8c-90e8-f6a5746f45c0" providerId="ADAL" clId="{E3A2CF70-07E9-48FE-B3F8-72B8061FC879}" dt="2025-09-24T18:51:40.869" v="94" actId="255"/>
        <pc:sldMkLst>
          <pc:docMk/>
          <pc:sldMk cId="993665575" sldId="344"/>
        </pc:sldMkLst>
        <pc:spChg chg="mod">
          <ac:chgData name="Leonard, Kristen *" userId="a38f7ebc-66e0-4d8c-90e8-f6a5746f45c0" providerId="ADAL" clId="{E3A2CF70-07E9-48FE-B3F8-72B8061FC879}" dt="2025-09-24T18:51:40.869" v="94" actId="255"/>
          <ac:spMkLst>
            <pc:docMk/>
            <pc:sldMk cId="993665575" sldId="344"/>
            <ac:spMk id="7" creationId="{7EB95CBD-57C6-4F04-3D44-D8B5875EBFB4}"/>
          </ac:spMkLst>
        </pc:spChg>
      </pc:sldChg>
      <pc:sldChg chg="addSp delSp modSp mod">
        <pc:chgData name="Leonard, Kristen *" userId="a38f7ebc-66e0-4d8c-90e8-f6a5746f45c0" providerId="ADAL" clId="{E3A2CF70-07E9-48FE-B3F8-72B8061FC879}" dt="2025-09-24T19:11:59.684" v="373" actId="1076"/>
        <pc:sldMkLst>
          <pc:docMk/>
          <pc:sldMk cId="3167956646" sldId="345"/>
        </pc:sldMkLst>
        <pc:spChg chg="del">
          <ac:chgData name="Leonard, Kristen *" userId="a38f7ebc-66e0-4d8c-90e8-f6a5746f45c0" providerId="ADAL" clId="{E3A2CF70-07E9-48FE-B3F8-72B8061FC879}" dt="2025-09-24T19:00:55.074" v="208" actId="478"/>
          <ac:spMkLst>
            <pc:docMk/>
            <pc:sldMk cId="3167956646" sldId="345"/>
            <ac:spMk id="2" creationId="{5C3C3BD0-C748-8FCB-D5F2-6EFC3F51540F}"/>
          </ac:spMkLst>
        </pc:spChg>
        <pc:spChg chg="mod">
          <ac:chgData name="Leonard, Kristen *" userId="a38f7ebc-66e0-4d8c-90e8-f6a5746f45c0" providerId="ADAL" clId="{E3A2CF70-07E9-48FE-B3F8-72B8061FC879}" dt="2025-09-24T19:11:52.819" v="372" actId="14100"/>
          <ac:spMkLst>
            <pc:docMk/>
            <pc:sldMk cId="3167956646" sldId="345"/>
            <ac:spMk id="3" creationId="{BC4B393A-9814-0793-B719-70A4F38905C8}"/>
          </ac:spMkLst>
        </pc:spChg>
        <pc:spChg chg="add mod">
          <ac:chgData name="Leonard, Kristen *" userId="a38f7ebc-66e0-4d8c-90e8-f6a5746f45c0" providerId="ADAL" clId="{E3A2CF70-07E9-48FE-B3F8-72B8061FC879}" dt="2025-09-24T19:11:02.940" v="356" actId="20577"/>
          <ac:spMkLst>
            <pc:docMk/>
            <pc:sldMk cId="3167956646" sldId="345"/>
            <ac:spMk id="7" creationId="{51614EC7-D3BE-0453-E115-C3786965DD86}"/>
          </ac:spMkLst>
        </pc:spChg>
        <pc:spChg chg="add del mod">
          <ac:chgData name="Leonard, Kristen *" userId="a38f7ebc-66e0-4d8c-90e8-f6a5746f45c0" providerId="ADAL" clId="{E3A2CF70-07E9-48FE-B3F8-72B8061FC879}" dt="2025-09-24T19:00:59.948" v="209" actId="478"/>
          <ac:spMkLst>
            <pc:docMk/>
            <pc:sldMk cId="3167956646" sldId="345"/>
            <ac:spMk id="10" creationId="{BAD89490-DF44-3214-BCF8-8A4F6C21A866}"/>
          </ac:spMkLst>
        </pc:spChg>
        <pc:graphicFrameChg chg="mod modGraphic">
          <ac:chgData name="Leonard, Kristen *" userId="a38f7ebc-66e0-4d8c-90e8-f6a5746f45c0" providerId="ADAL" clId="{E3A2CF70-07E9-48FE-B3F8-72B8061FC879}" dt="2025-09-24T19:11:59.684" v="373" actId="1076"/>
          <ac:graphicFrameMkLst>
            <pc:docMk/>
            <pc:sldMk cId="3167956646" sldId="345"/>
            <ac:graphicFrameMk id="8" creationId="{430B852F-1947-FAE8-47E6-1024F79BCBDB}"/>
          </ac:graphicFrameMkLst>
        </pc:graphicFrameChg>
      </pc:sldChg>
      <pc:sldChg chg="addSp delSp modSp mod">
        <pc:chgData name="Leonard, Kristen *" userId="a38f7ebc-66e0-4d8c-90e8-f6a5746f45c0" providerId="ADAL" clId="{E3A2CF70-07E9-48FE-B3F8-72B8061FC879}" dt="2025-09-24T19:12:21.278" v="414" actId="20577"/>
        <pc:sldMkLst>
          <pc:docMk/>
          <pc:sldMk cId="1843051672" sldId="346"/>
        </pc:sldMkLst>
        <pc:spChg chg="del">
          <ac:chgData name="Leonard, Kristen *" userId="a38f7ebc-66e0-4d8c-90e8-f6a5746f45c0" providerId="ADAL" clId="{E3A2CF70-07E9-48FE-B3F8-72B8061FC879}" dt="2025-09-24T19:02:30.935" v="210" actId="478"/>
          <ac:spMkLst>
            <pc:docMk/>
            <pc:sldMk cId="1843051672" sldId="346"/>
            <ac:spMk id="2" creationId="{3C2037B6-5FF5-3C15-CADD-98FAB747B41A}"/>
          </ac:spMkLst>
        </pc:spChg>
        <pc:spChg chg="add mod">
          <ac:chgData name="Leonard, Kristen *" userId="a38f7ebc-66e0-4d8c-90e8-f6a5746f45c0" providerId="ADAL" clId="{E3A2CF70-07E9-48FE-B3F8-72B8061FC879}" dt="2025-09-24T19:12:21.278" v="414" actId="20577"/>
          <ac:spMkLst>
            <pc:docMk/>
            <pc:sldMk cId="1843051672" sldId="346"/>
            <ac:spMk id="3" creationId="{78D32F32-B353-82A8-F2F3-910E6A03C725}"/>
          </ac:spMkLst>
        </pc:spChg>
        <pc:spChg chg="add del mod">
          <ac:chgData name="Leonard, Kristen *" userId="a38f7ebc-66e0-4d8c-90e8-f6a5746f45c0" providerId="ADAL" clId="{E3A2CF70-07E9-48FE-B3F8-72B8061FC879}" dt="2025-09-24T19:02:33.171" v="211" actId="478"/>
          <ac:spMkLst>
            <pc:docMk/>
            <pc:sldMk cId="1843051672" sldId="346"/>
            <ac:spMk id="9" creationId="{BDD70545-DDCE-5598-140F-F3A6B7BF8B35}"/>
          </ac:spMkLst>
        </pc:spChg>
      </pc:sldChg>
      <pc:sldChg chg="addSp delSp modSp mod">
        <pc:chgData name="Leonard, Kristen *" userId="a38f7ebc-66e0-4d8c-90e8-f6a5746f45c0" providerId="ADAL" clId="{E3A2CF70-07E9-48FE-B3F8-72B8061FC879}" dt="2025-09-24T19:12:35.317" v="449" actId="20577"/>
        <pc:sldMkLst>
          <pc:docMk/>
          <pc:sldMk cId="3225470853" sldId="347"/>
        </pc:sldMkLst>
        <pc:spChg chg="del">
          <ac:chgData name="Leonard, Kristen *" userId="a38f7ebc-66e0-4d8c-90e8-f6a5746f45c0" providerId="ADAL" clId="{E3A2CF70-07E9-48FE-B3F8-72B8061FC879}" dt="2025-09-24T19:02:35.992" v="212" actId="478"/>
          <ac:spMkLst>
            <pc:docMk/>
            <pc:sldMk cId="3225470853" sldId="347"/>
            <ac:spMk id="2" creationId="{1B58590F-268B-127B-7B11-D6A16D2DA3B6}"/>
          </ac:spMkLst>
        </pc:spChg>
        <pc:spChg chg="add mod">
          <ac:chgData name="Leonard, Kristen *" userId="a38f7ebc-66e0-4d8c-90e8-f6a5746f45c0" providerId="ADAL" clId="{E3A2CF70-07E9-48FE-B3F8-72B8061FC879}" dt="2025-09-24T19:12:35.317" v="449" actId="20577"/>
          <ac:spMkLst>
            <pc:docMk/>
            <pc:sldMk cId="3225470853" sldId="347"/>
            <ac:spMk id="3" creationId="{88F66D2A-AB5C-F9F0-45F2-63B2563F69D4}"/>
          </ac:spMkLst>
        </pc:spChg>
        <pc:spChg chg="add del mod">
          <ac:chgData name="Leonard, Kristen *" userId="a38f7ebc-66e0-4d8c-90e8-f6a5746f45c0" providerId="ADAL" clId="{E3A2CF70-07E9-48FE-B3F8-72B8061FC879}" dt="2025-09-24T19:02:38.664" v="213" actId="478"/>
          <ac:spMkLst>
            <pc:docMk/>
            <pc:sldMk cId="3225470853" sldId="347"/>
            <ac:spMk id="9" creationId="{AB1A2C53-FC01-CF15-31D0-C632887CB090}"/>
          </ac:spMkLst>
        </pc:spChg>
      </pc:sldChg>
      <pc:sldChg chg="addSp delSp modSp mod">
        <pc:chgData name="Leonard, Kristen *" userId="a38f7ebc-66e0-4d8c-90e8-f6a5746f45c0" providerId="ADAL" clId="{E3A2CF70-07E9-48FE-B3F8-72B8061FC879}" dt="2025-09-24T19:13:33.259" v="486" actId="20577"/>
        <pc:sldMkLst>
          <pc:docMk/>
          <pc:sldMk cId="2597885920" sldId="348"/>
        </pc:sldMkLst>
        <pc:spChg chg="del">
          <ac:chgData name="Leonard, Kristen *" userId="a38f7ebc-66e0-4d8c-90e8-f6a5746f45c0" providerId="ADAL" clId="{E3A2CF70-07E9-48FE-B3F8-72B8061FC879}" dt="2025-09-24T19:02:41.395" v="214" actId="478"/>
          <ac:spMkLst>
            <pc:docMk/>
            <pc:sldMk cId="2597885920" sldId="348"/>
            <ac:spMk id="2" creationId="{A7B15B10-59C9-B191-CD07-6FDFFFC0211D}"/>
          </ac:spMkLst>
        </pc:spChg>
        <pc:spChg chg="add mod">
          <ac:chgData name="Leonard, Kristen *" userId="a38f7ebc-66e0-4d8c-90e8-f6a5746f45c0" providerId="ADAL" clId="{E3A2CF70-07E9-48FE-B3F8-72B8061FC879}" dt="2025-09-24T19:13:33.259" v="486" actId="20577"/>
          <ac:spMkLst>
            <pc:docMk/>
            <pc:sldMk cId="2597885920" sldId="348"/>
            <ac:spMk id="3" creationId="{5859FB39-5BEA-B309-EA42-DBD56AF2A1EE}"/>
          </ac:spMkLst>
        </pc:spChg>
        <pc:spChg chg="add del mod">
          <ac:chgData name="Leonard, Kristen *" userId="a38f7ebc-66e0-4d8c-90e8-f6a5746f45c0" providerId="ADAL" clId="{E3A2CF70-07E9-48FE-B3F8-72B8061FC879}" dt="2025-09-24T19:02:42.321" v="215" actId="478"/>
          <ac:spMkLst>
            <pc:docMk/>
            <pc:sldMk cId="2597885920" sldId="348"/>
            <ac:spMk id="9" creationId="{3DE540D4-E768-09A5-D1D8-FF4B57236865}"/>
          </ac:spMkLst>
        </pc:spChg>
      </pc:sldChg>
      <pc:sldChg chg="addSp delSp modSp mod">
        <pc:chgData name="Leonard, Kristen *" userId="a38f7ebc-66e0-4d8c-90e8-f6a5746f45c0" providerId="ADAL" clId="{E3A2CF70-07E9-48FE-B3F8-72B8061FC879}" dt="2025-09-24T19:13:43.801" v="520" actId="20577"/>
        <pc:sldMkLst>
          <pc:docMk/>
          <pc:sldMk cId="3421008357" sldId="349"/>
        </pc:sldMkLst>
        <pc:spChg chg="del">
          <ac:chgData name="Leonard, Kristen *" userId="a38f7ebc-66e0-4d8c-90e8-f6a5746f45c0" providerId="ADAL" clId="{E3A2CF70-07E9-48FE-B3F8-72B8061FC879}" dt="2025-09-24T19:02:44.915" v="216" actId="478"/>
          <ac:spMkLst>
            <pc:docMk/>
            <pc:sldMk cId="3421008357" sldId="349"/>
            <ac:spMk id="2" creationId="{19BFF280-0B04-5B73-D800-669226562629}"/>
          </ac:spMkLst>
        </pc:spChg>
        <pc:spChg chg="add mod">
          <ac:chgData name="Leonard, Kristen *" userId="a38f7ebc-66e0-4d8c-90e8-f6a5746f45c0" providerId="ADAL" clId="{E3A2CF70-07E9-48FE-B3F8-72B8061FC879}" dt="2025-09-24T19:13:43.801" v="520" actId="20577"/>
          <ac:spMkLst>
            <pc:docMk/>
            <pc:sldMk cId="3421008357" sldId="349"/>
            <ac:spMk id="3" creationId="{ECCE4B9F-72D9-6C69-4621-5089D68B24EA}"/>
          </ac:spMkLst>
        </pc:spChg>
        <pc:spChg chg="add del mod">
          <ac:chgData name="Leonard, Kristen *" userId="a38f7ebc-66e0-4d8c-90e8-f6a5746f45c0" providerId="ADAL" clId="{E3A2CF70-07E9-48FE-B3F8-72B8061FC879}" dt="2025-09-24T19:02:46.315" v="217" actId="478"/>
          <ac:spMkLst>
            <pc:docMk/>
            <pc:sldMk cId="3421008357" sldId="349"/>
            <ac:spMk id="9" creationId="{CBD18305-507F-1E55-DA3D-3348D47A8AAB}"/>
          </ac:spMkLst>
        </pc:spChg>
      </pc:sldChg>
      <pc:sldChg chg="addSp delSp modSp mod">
        <pc:chgData name="Leonard, Kristen *" userId="a38f7ebc-66e0-4d8c-90e8-f6a5746f45c0" providerId="ADAL" clId="{E3A2CF70-07E9-48FE-B3F8-72B8061FC879}" dt="2025-09-24T19:13:53.653" v="551" actId="20577"/>
        <pc:sldMkLst>
          <pc:docMk/>
          <pc:sldMk cId="2418435708" sldId="350"/>
        </pc:sldMkLst>
        <pc:spChg chg="del">
          <ac:chgData name="Leonard, Kristen *" userId="a38f7ebc-66e0-4d8c-90e8-f6a5746f45c0" providerId="ADAL" clId="{E3A2CF70-07E9-48FE-B3F8-72B8061FC879}" dt="2025-09-24T19:02:56.599" v="218" actId="478"/>
          <ac:spMkLst>
            <pc:docMk/>
            <pc:sldMk cId="2418435708" sldId="350"/>
            <ac:spMk id="2" creationId="{7AB4B6F6-EB90-E01E-E375-B2F502D755D6}"/>
          </ac:spMkLst>
        </pc:spChg>
        <pc:spChg chg="add mod">
          <ac:chgData name="Leonard, Kristen *" userId="a38f7ebc-66e0-4d8c-90e8-f6a5746f45c0" providerId="ADAL" clId="{E3A2CF70-07E9-48FE-B3F8-72B8061FC879}" dt="2025-09-24T19:13:53.653" v="551" actId="20577"/>
          <ac:spMkLst>
            <pc:docMk/>
            <pc:sldMk cId="2418435708" sldId="350"/>
            <ac:spMk id="3" creationId="{6C7D83DD-12F3-0415-CB80-22EF4BD6FE79}"/>
          </ac:spMkLst>
        </pc:spChg>
        <pc:spChg chg="add del mod">
          <ac:chgData name="Leonard, Kristen *" userId="a38f7ebc-66e0-4d8c-90e8-f6a5746f45c0" providerId="ADAL" clId="{E3A2CF70-07E9-48FE-B3F8-72B8061FC879}" dt="2025-09-24T19:02:57.589" v="219" actId="478"/>
          <ac:spMkLst>
            <pc:docMk/>
            <pc:sldMk cId="2418435708" sldId="350"/>
            <ac:spMk id="9" creationId="{430ECE98-7BDA-2CDE-683F-BEF42C632D25}"/>
          </ac:spMkLst>
        </pc:spChg>
      </pc:sldChg>
      <pc:sldChg chg="addSp delSp modSp mod">
        <pc:chgData name="Leonard, Kristen *" userId="a38f7ebc-66e0-4d8c-90e8-f6a5746f45c0" providerId="ADAL" clId="{E3A2CF70-07E9-48FE-B3F8-72B8061FC879}" dt="2025-09-24T19:14:15.882" v="584" actId="732"/>
        <pc:sldMkLst>
          <pc:docMk/>
          <pc:sldMk cId="1980602574" sldId="351"/>
        </pc:sldMkLst>
        <pc:spChg chg="del">
          <ac:chgData name="Leonard, Kristen *" userId="a38f7ebc-66e0-4d8c-90e8-f6a5746f45c0" providerId="ADAL" clId="{E3A2CF70-07E9-48FE-B3F8-72B8061FC879}" dt="2025-09-24T19:03:00.494" v="220" actId="478"/>
          <ac:spMkLst>
            <pc:docMk/>
            <pc:sldMk cId="1980602574" sldId="351"/>
            <ac:spMk id="2" creationId="{182EBCB6-8F27-4999-6538-A99D5246A5C6}"/>
          </ac:spMkLst>
        </pc:spChg>
        <pc:spChg chg="add mod">
          <ac:chgData name="Leonard, Kristen *" userId="a38f7ebc-66e0-4d8c-90e8-f6a5746f45c0" providerId="ADAL" clId="{E3A2CF70-07E9-48FE-B3F8-72B8061FC879}" dt="2025-09-24T19:14:03.961" v="582" actId="20577"/>
          <ac:spMkLst>
            <pc:docMk/>
            <pc:sldMk cId="1980602574" sldId="351"/>
            <ac:spMk id="3" creationId="{5CE694E2-1700-6FED-ABFD-403582F0DB75}"/>
          </ac:spMkLst>
        </pc:spChg>
        <pc:spChg chg="add del mod">
          <ac:chgData name="Leonard, Kristen *" userId="a38f7ebc-66e0-4d8c-90e8-f6a5746f45c0" providerId="ADAL" clId="{E3A2CF70-07E9-48FE-B3F8-72B8061FC879}" dt="2025-09-24T19:03:01.971" v="221" actId="478"/>
          <ac:spMkLst>
            <pc:docMk/>
            <pc:sldMk cId="1980602574" sldId="351"/>
            <ac:spMk id="8" creationId="{10A952C8-AA09-B0DA-EFBF-67A7AA259B68}"/>
          </ac:spMkLst>
        </pc:spChg>
        <pc:picChg chg="mod modCrop">
          <ac:chgData name="Leonard, Kristen *" userId="a38f7ebc-66e0-4d8c-90e8-f6a5746f45c0" providerId="ADAL" clId="{E3A2CF70-07E9-48FE-B3F8-72B8061FC879}" dt="2025-09-24T19:14:15.882" v="584" actId="732"/>
          <ac:picMkLst>
            <pc:docMk/>
            <pc:sldMk cId="1980602574" sldId="351"/>
            <ac:picMk id="12" creationId="{69C4CF7E-F274-D4ED-8427-31D35CDDF40A}"/>
          </ac:picMkLst>
        </pc:picChg>
      </pc:sldChg>
      <pc:sldChg chg="addSp delSp modSp mod">
        <pc:chgData name="Leonard, Kristen *" userId="a38f7ebc-66e0-4d8c-90e8-f6a5746f45c0" providerId="ADAL" clId="{E3A2CF70-07E9-48FE-B3F8-72B8061FC879}" dt="2025-09-24T19:15:57.931" v="649" actId="1076"/>
        <pc:sldMkLst>
          <pc:docMk/>
          <pc:sldMk cId="679713910" sldId="352"/>
        </pc:sldMkLst>
        <pc:spChg chg="del">
          <ac:chgData name="Leonard, Kristen *" userId="a38f7ebc-66e0-4d8c-90e8-f6a5746f45c0" providerId="ADAL" clId="{E3A2CF70-07E9-48FE-B3F8-72B8061FC879}" dt="2025-09-24T19:03:10.395" v="224" actId="478"/>
          <ac:spMkLst>
            <pc:docMk/>
            <pc:sldMk cId="679713910" sldId="352"/>
            <ac:spMk id="2" creationId="{0FF067D2-AC67-F5A1-7D76-7337AC2DB8A4}"/>
          </ac:spMkLst>
        </pc:spChg>
        <pc:spChg chg="add mod">
          <ac:chgData name="Leonard, Kristen *" userId="a38f7ebc-66e0-4d8c-90e8-f6a5746f45c0" providerId="ADAL" clId="{E3A2CF70-07E9-48FE-B3F8-72B8061FC879}" dt="2025-09-24T19:15:55.228" v="648" actId="20577"/>
          <ac:spMkLst>
            <pc:docMk/>
            <pc:sldMk cId="679713910" sldId="352"/>
            <ac:spMk id="3" creationId="{5005F278-A038-5207-AB8A-9B9DFCEF39ED}"/>
          </ac:spMkLst>
        </pc:spChg>
        <pc:spChg chg="add del mod">
          <ac:chgData name="Leonard, Kristen *" userId="a38f7ebc-66e0-4d8c-90e8-f6a5746f45c0" providerId="ADAL" clId="{E3A2CF70-07E9-48FE-B3F8-72B8061FC879}" dt="2025-09-24T19:03:11.790" v="225" actId="478"/>
          <ac:spMkLst>
            <pc:docMk/>
            <pc:sldMk cId="679713910" sldId="352"/>
            <ac:spMk id="9" creationId="{4962868C-7797-C8CA-B247-C26E9246D862}"/>
          </ac:spMkLst>
        </pc:spChg>
        <pc:picChg chg="mod">
          <ac:chgData name="Leonard, Kristen *" userId="a38f7ebc-66e0-4d8c-90e8-f6a5746f45c0" providerId="ADAL" clId="{E3A2CF70-07E9-48FE-B3F8-72B8061FC879}" dt="2025-09-24T19:15:57.931" v="649" actId="1076"/>
          <ac:picMkLst>
            <pc:docMk/>
            <pc:sldMk cId="679713910" sldId="352"/>
            <ac:picMk id="8" creationId="{1E6B6B54-100F-9917-C935-DA057EE725CD}"/>
          </ac:picMkLst>
        </pc:picChg>
      </pc:sldChg>
      <pc:sldChg chg="addSp delSp modSp mod">
        <pc:chgData name="Leonard, Kristen *" userId="a38f7ebc-66e0-4d8c-90e8-f6a5746f45c0" providerId="ADAL" clId="{E3A2CF70-07E9-48FE-B3F8-72B8061FC879}" dt="2025-09-24T18:58:11.211" v="181" actId="14100"/>
        <pc:sldMkLst>
          <pc:docMk/>
          <pc:sldMk cId="763041387" sldId="358"/>
        </pc:sldMkLst>
        <pc:spChg chg="del">
          <ac:chgData name="Leonard, Kristen *" userId="a38f7ebc-66e0-4d8c-90e8-f6a5746f45c0" providerId="ADAL" clId="{E3A2CF70-07E9-48FE-B3F8-72B8061FC879}" dt="2025-09-24T18:52:53.718" v="95" actId="478"/>
          <ac:spMkLst>
            <pc:docMk/>
            <pc:sldMk cId="763041387" sldId="358"/>
            <ac:spMk id="2" creationId="{4E4B5F45-A30C-848A-ADB3-7C01FCBC7B80}"/>
          </ac:spMkLst>
        </pc:spChg>
        <pc:spChg chg="add del mod">
          <ac:chgData name="Leonard, Kristen *" userId="a38f7ebc-66e0-4d8c-90e8-f6a5746f45c0" providerId="ADAL" clId="{E3A2CF70-07E9-48FE-B3F8-72B8061FC879}" dt="2025-09-24T18:52:56.654" v="96" actId="478"/>
          <ac:spMkLst>
            <pc:docMk/>
            <pc:sldMk cId="763041387" sldId="358"/>
            <ac:spMk id="7" creationId="{EA3EC0E5-4924-435F-76B7-026B52AC694A}"/>
          </ac:spMkLst>
        </pc:spChg>
        <pc:spChg chg="add mod">
          <ac:chgData name="Leonard, Kristen *" userId="a38f7ebc-66e0-4d8c-90e8-f6a5746f45c0" providerId="ADAL" clId="{E3A2CF70-07E9-48FE-B3F8-72B8061FC879}" dt="2025-09-24T18:53:11.528" v="123" actId="20577"/>
          <ac:spMkLst>
            <pc:docMk/>
            <pc:sldMk cId="763041387" sldId="358"/>
            <ac:spMk id="8" creationId="{A9A29703-7A39-DC13-E7DB-AF68E5BD9A3E}"/>
          </ac:spMkLst>
        </pc:spChg>
        <pc:spChg chg="mod">
          <ac:chgData name="Leonard, Kristen *" userId="a38f7ebc-66e0-4d8c-90e8-f6a5746f45c0" providerId="ADAL" clId="{E3A2CF70-07E9-48FE-B3F8-72B8061FC879}" dt="2025-09-24T18:58:11.211" v="181" actId="14100"/>
          <ac:spMkLst>
            <pc:docMk/>
            <pc:sldMk cId="763041387" sldId="358"/>
            <ac:spMk id="9" creationId="{CE354259-C0D7-1FD3-62F7-26383C4DCAED}"/>
          </ac:spMkLst>
        </pc:spChg>
      </pc:sldChg>
      <pc:sldChg chg="addSp delSp modSp mod">
        <pc:chgData name="Leonard, Kristen *" userId="a38f7ebc-66e0-4d8c-90e8-f6a5746f45c0" providerId="ADAL" clId="{E3A2CF70-07E9-48FE-B3F8-72B8061FC879}" dt="2025-09-24T19:10:25.113" v="334" actId="20577"/>
        <pc:sldMkLst>
          <pc:docMk/>
          <pc:sldMk cId="1465312892" sldId="377"/>
        </pc:sldMkLst>
        <pc:spChg chg="del">
          <ac:chgData name="Leonard, Kristen *" userId="a38f7ebc-66e0-4d8c-90e8-f6a5746f45c0" providerId="ADAL" clId="{E3A2CF70-07E9-48FE-B3F8-72B8061FC879}" dt="2025-09-24T19:00:47.139" v="206" actId="478"/>
          <ac:spMkLst>
            <pc:docMk/>
            <pc:sldMk cId="1465312892" sldId="377"/>
            <ac:spMk id="2" creationId="{FFAFAA18-1132-85CC-F104-23DF03B9C329}"/>
          </ac:spMkLst>
        </pc:spChg>
        <pc:spChg chg="add mod">
          <ac:chgData name="Leonard, Kristen *" userId="a38f7ebc-66e0-4d8c-90e8-f6a5746f45c0" providerId="ADAL" clId="{E3A2CF70-07E9-48FE-B3F8-72B8061FC879}" dt="2025-09-24T19:10:25.113" v="334" actId="20577"/>
          <ac:spMkLst>
            <pc:docMk/>
            <pc:sldMk cId="1465312892" sldId="377"/>
            <ac:spMk id="3" creationId="{01F876A5-ED8E-A60F-EB50-A942B3833231}"/>
          </ac:spMkLst>
        </pc:spChg>
        <pc:spChg chg="add del mod">
          <ac:chgData name="Leonard, Kristen *" userId="a38f7ebc-66e0-4d8c-90e8-f6a5746f45c0" providerId="ADAL" clId="{E3A2CF70-07E9-48FE-B3F8-72B8061FC879}" dt="2025-09-24T19:00:48.755" v="207" actId="478"/>
          <ac:spMkLst>
            <pc:docMk/>
            <pc:sldMk cId="1465312892" sldId="377"/>
            <ac:spMk id="10" creationId="{05B2BECF-7817-728A-2E36-4B054BA0FE63}"/>
          </ac:spMkLst>
        </pc:spChg>
      </pc:sldChg>
      <pc:sldChg chg="addSp delSp modSp mod">
        <pc:chgData name="Leonard, Kristen *" userId="a38f7ebc-66e0-4d8c-90e8-f6a5746f45c0" providerId="ADAL" clId="{E3A2CF70-07E9-48FE-B3F8-72B8061FC879}" dt="2025-09-24T19:14:48.636" v="617" actId="1076"/>
        <pc:sldMkLst>
          <pc:docMk/>
          <pc:sldMk cId="563639677" sldId="395"/>
        </pc:sldMkLst>
        <pc:spChg chg="del">
          <ac:chgData name="Leonard, Kristen *" userId="a38f7ebc-66e0-4d8c-90e8-f6a5746f45c0" providerId="ADAL" clId="{E3A2CF70-07E9-48FE-B3F8-72B8061FC879}" dt="2025-09-24T19:03:04.754" v="222" actId="478"/>
          <ac:spMkLst>
            <pc:docMk/>
            <pc:sldMk cId="563639677" sldId="395"/>
            <ac:spMk id="2" creationId="{ABC61CDB-E0A8-F08B-629D-A305A7702801}"/>
          </ac:spMkLst>
        </pc:spChg>
        <pc:spChg chg="add mod">
          <ac:chgData name="Leonard, Kristen *" userId="a38f7ebc-66e0-4d8c-90e8-f6a5746f45c0" providerId="ADAL" clId="{E3A2CF70-07E9-48FE-B3F8-72B8061FC879}" dt="2025-09-24T19:14:32.183" v="615" actId="20577"/>
          <ac:spMkLst>
            <pc:docMk/>
            <pc:sldMk cId="563639677" sldId="395"/>
            <ac:spMk id="3" creationId="{015FB4E0-51E6-98CD-F9BB-DCA8BA5B3D4C}"/>
          </ac:spMkLst>
        </pc:spChg>
        <pc:spChg chg="add del mod">
          <ac:chgData name="Leonard, Kristen *" userId="a38f7ebc-66e0-4d8c-90e8-f6a5746f45c0" providerId="ADAL" clId="{E3A2CF70-07E9-48FE-B3F8-72B8061FC879}" dt="2025-09-24T19:03:05.941" v="223" actId="478"/>
          <ac:spMkLst>
            <pc:docMk/>
            <pc:sldMk cId="563639677" sldId="395"/>
            <ac:spMk id="8" creationId="{75CFE640-CB41-0706-CEB5-C079FDED4CBD}"/>
          </ac:spMkLst>
        </pc:spChg>
        <pc:picChg chg="mod">
          <ac:chgData name="Leonard, Kristen *" userId="a38f7ebc-66e0-4d8c-90e8-f6a5746f45c0" providerId="ADAL" clId="{E3A2CF70-07E9-48FE-B3F8-72B8061FC879}" dt="2025-09-24T19:14:48.636" v="617" actId="1076"/>
          <ac:picMkLst>
            <pc:docMk/>
            <pc:sldMk cId="563639677" sldId="395"/>
            <ac:picMk id="14" creationId="{267E0FAA-8985-CB65-934B-1D14E8BBEE51}"/>
          </ac:picMkLst>
        </pc:picChg>
      </pc:sldChg>
      <pc:sldChg chg="addSp delSp modSp mod">
        <pc:chgData name="Leonard, Kristen *" userId="a38f7ebc-66e0-4d8c-90e8-f6a5746f45c0" providerId="ADAL" clId="{E3A2CF70-07E9-48FE-B3F8-72B8061FC879}" dt="2025-09-24T19:09:41.954" v="294" actId="2711"/>
        <pc:sldMkLst>
          <pc:docMk/>
          <pc:sldMk cId="134993224" sldId="397"/>
        </pc:sldMkLst>
        <pc:spChg chg="del">
          <ac:chgData name="Leonard, Kristen *" userId="a38f7ebc-66e0-4d8c-90e8-f6a5746f45c0" providerId="ADAL" clId="{E3A2CF70-07E9-48FE-B3F8-72B8061FC879}" dt="2025-09-24T19:00:41.427" v="204" actId="478"/>
          <ac:spMkLst>
            <pc:docMk/>
            <pc:sldMk cId="134993224" sldId="397"/>
            <ac:spMk id="2" creationId="{F7485C77-6EAB-1890-2BB1-3C9BD4A52440}"/>
          </ac:spMkLst>
        </pc:spChg>
        <pc:spChg chg="add mod">
          <ac:chgData name="Leonard, Kristen *" userId="a38f7ebc-66e0-4d8c-90e8-f6a5746f45c0" providerId="ADAL" clId="{E3A2CF70-07E9-48FE-B3F8-72B8061FC879}" dt="2025-09-24T19:07:27.679" v="291" actId="20577"/>
          <ac:spMkLst>
            <pc:docMk/>
            <pc:sldMk cId="134993224" sldId="397"/>
            <ac:spMk id="3" creationId="{7B4F0575-8E53-BE69-E8E7-E089C5FEDC3A}"/>
          </ac:spMkLst>
        </pc:spChg>
        <pc:spChg chg="mod">
          <ac:chgData name="Leonard, Kristen *" userId="a38f7ebc-66e0-4d8c-90e8-f6a5746f45c0" providerId="ADAL" clId="{E3A2CF70-07E9-48FE-B3F8-72B8061FC879}" dt="2025-09-24T19:09:20.765" v="293" actId="14100"/>
          <ac:spMkLst>
            <pc:docMk/>
            <pc:sldMk cId="134993224" sldId="397"/>
            <ac:spMk id="7" creationId="{784545AB-C26C-BCDD-0B89-8ADEFF717CB9}"/>
          </ac:spMkLst>
        </pc:spChg>
        <pc:spChg chg="add del mod">
          <ac:chgData name="Leonard, Kristen *" userId="a38f7ebc-66e0-4d8c-90e8-f6a5746f45c0" providerId="ADAL" clId="{E3A2CF70-07E9-48FE-B3F8-72B8061FC879}" dt="2025-09-24T19:00:43.107" v="205" actId="478"/>
          <ac:spMkLst>
            <pc:docMk/>
            <pc:sldMk cId="134993224" sldId="397"/>
            <ac:spMk id="10" creationId="{F8EA0C78-B11E-F2B0-5075-85AD070DEEEF}"/>
          </ac:spMkLst>
        </pc:spChg>
        <pc:spChg chg="mod">
          <ac:chgData name="Leonard, Kristen *" userId="a38f7ebc-66e0-4d8c-90e8-f6a5746f45c0" providerId="ADAL" clId="{E3A2CF70-07E9-48FE-B3F8-72B8061FC879}" dt="2025-09-24T19:09:41.954" v="294" actId="2711"/>
          <ac:spMkLst>
            <pc:docMk/>
            <pc:sldMk cId="134993224" sldId="397"/>
            <ac:spMk id="15" creationId="{185E45DE-F2D5-ABE8-61D4-81192765EFC1}"/>
          </ac:spMkLst>
        </pc:spChg>
        <pc:spChg chg="mod">
          <ac:chgData name="Leonard, Kristen *" userId="a38f7ebc-66e0-4d8c-90e8-f6a5746f45c0" providerId="ADAL" clId="{E3A2CF70-07E9-48FE-B3F8-72B8061FC879}" dt="2025-09-24T19:09:41.954" v="294" actId="2711"/>
          <ac:spMkLst>
            <pc:docMk/>
            <pc:sldMk cId="134993224" sldId="397"/>
            <ac:spMk id="16" creationId="{B2789F31-25EF-01DA-34B6-2FAABFFF1348}"/>
          </ac:spMkLst>
        </pc:spChg>
        <pc:spChg chg="mod">
          <ac:chgData name="Leonard, Kristen *" userId="a38f7ebc-66e0-4d8c-90e8-f6a5746f45c0" providerId="ADAL" clId="{E3A2CF70-07E9-48FE-B3F8-72B8061FC879}" dt="2025-09-24T19:09:41.954" v="294" actId="2711"/>
          <ac:spMkLst>
            <pc:docMk/>
            <pc:sldMk cId="134993224" sldId="397"/>
            <ac:spMk id="18" creationId="{1ABE24FF-3181-CC7C-4BF5-26CE6DE762DE}"/>
          </ac:spMkLst>
        </pc:spChg>
      </pc:sldChg>
      <pc:sldChg chg="del">
        <pc:chgData name="Leonard, Kristen *" userId="a38f7ebc-66e0-4d8c-90e8-f6a5746f45c0" providerId="ADAL" clId="{E3A2CF70-07E9-48FE-B3F8-72B8061FC879}" dt="2025-09-24T18:50:39.035" v="92" actId="47"/>
        <pc:sldMkLst>
          <pc:docMk/>
          <pc:sldMk cId="3103658493" sldId="405"/>
        </pc:sldMkLst>
      </pc:sldChg>
      <pc:sldChg chg="addSp delSp modSp mod">
        <pc:chgData name="Leonard, Kristen *" userId="a38f7ebc-66e0-4d8c-90e8-f6a5746f45c0" providerId="ADAL" clId="{E3A2CF70-07E9-48FE-B3F8-72B8061FC879}" dt="2025-09-24T19:19:30.861" v="802" actId="20577"/>
        <pc:sldMkLst>
          <pc:docMk/>
          <pc:sldMk cId="886611782" sldId="406"/>
        </pc:sldMkLst>
        <pc:spChg chg="del">
          <ac:chgData name="Leonard, Kristen *" userId="a38f7ebc-66e0-4d8c-90e8-f6a5746f45c0" providerId="ADAL" clId="{E3A2CF70-07E9-48FE-B3F8-72B8061FC879}" dt="2025-09-24T19:03:14.400" v="226" actId="478"/>
          <ac:spMkLst>
            <pc:docMk/>
            <pc:sldMk cId="886611782" sldId="406"/>
            <ac:spMk id="2" creationId="{272860F0-656E-30B5-35BA-63DABB277EFE}"/>
          </ac:spMkLst>
        </pc:spChg>
        <pc:spChg chg="mod">
          <ac:chgData name="Leonard, Kristen *" userId="a38f7ebc-66e0-4d8c-90e8-f6a5746f45c0" providerId="ADAL" clId="{E3A2CF70-07E9-48FE-B3F8-72B8061FC879}" dt="2025-09-24T19:16:39.593" v="671" actId="1076"/>
          <ac:spMkLst>
            <pc:docMk/>
            <pc:sldMk cId="886611782" sldId="406"/>
            <ac:spMk id="3" creationId="{BA60B453-AE48-6623-4ADB-0602674A24C8}"/>
          </ac:spMkLst>
        </pc:spChg>
        <pc:spChg chg="add mod">
          <ac:chgData name="Leonard, Kristen *" userId="a38f7ebc-66e0-4d8c-90e8-f6a5746f45c0" providerId="ADAL" clId="{E3A2CF70-07E9-48FE-B3F8-72B8061FC879}" dt="2025-09-24T19:16:25.037" v="669" actId="20577"/>
          <ac:spMkLst>
            <pc:docMk/>
            <pc:sldMk cId="886611782" sldId="406"/>
            <ac:spMk id="7" creationId="{AF43293F-E3A3-956D-BC75-F10A6DA52BA5}"/>
          </ac:spMkLst>
        </pc:spChg>
        <pc:spChg chg="add del mod">
          <ac:chgData name="Leonard, Kristen *" userId="a38f7ebc-66e0-4d8c-90e8-f6a5746f45c0" providerId="ADAL" clId="{E3A2CF70-07E9-48FE-B3F8-72B8061FC879}" dt="2025-09-24T19:03:15.987" v="227" actId="478"/>
          <ac:spMkLst>
            <pc:docMk/>
            <pc:sldMk cId="886611782" sldId="406"/>
            <ac:spMk id="10" creationId="{5F7DB638-F533-9628-3D5B-BFF15650CB98}"/>
          </ac:spMkLst>
        </pc:spChg>
        <pc:graphicFrameChg chg="mod modGraphic">
          <ac:chgData name="Leonard, Kristen *" userId="a38f7ebc-66e0-4d8c-90e8-f6a5746f45c0" providerId="ADAL" clId="{E3A2CF70-07E9-48FE-B3F8-72B8061FC879}" dt="2025-09-24T19:19:30.861" v="802" actId="20577"/>
          <ac:graphicFrameMkLst>
            <pc:docMk/>
            <pc:sldMk cId="886611782" sldId="406"/>
            <ac:graphicFrameMk id="8" creationId="{1915BFC1-770E-0742-883D-2D592E2C7055}"/>
          </ac:graphicFrameMkLst>
        </pc:graphicFrameChg>
      </pc:sldChg>
      <pc:sldChg chg="modSp mod">
        <pc:chgData name="Leonard, Kristen *" userId="a38f7ebc-66e0-4d8c-90e8-f6a5746f45c0" providerId="ADAL" clId="{E3A2CF70-07E9-48FE-B3F8-72B8061FC879}" dt="2025-09-24T19:24:01.664" v="1043" actId="120"/>
        <pc:sldMkLst>
          <pc:docMk/>
          <pc:sldMk cId="3896956142" sldId="420"/>
        </pc:sldMkLst>
        <pc:spChg chg="mod">
          <ac:chgData name="Leonard, Kristen *" userId="a38f7ebc-66e0-4d8c-90e8-f6a5746f45c0" providerId="ADAL" clId="{E3A2CF70-07E9-48FE-B3F8-72B8061FC879}" dt="2025-09-24T19:24:01.664" v="1043" actId="120"/>
          <ac:spMkLst>
            <pc:docMk/>
            <pc:sldMk cId="3896956142" sldId="420"/>
            <ac:spMk id="2" creationId="{8774C767-B1F3-C539-E4CE-FBA16597BD72}"/>
          </ac:spMkLst>
        </pc:spChg>
      </pc:sldChg>
      <pc:sldChg chg="addSp delSp modSp mod">
        <pc:chgData name="Leonard, Kristen *" userId="a38f7ebc-66e0-4d8c-90e8-f6a5746f45c0" providerId="ADAL" clId="{E3A2CF70-07E9-48FE-B3F8-72B8061FC879}" dt="2025-09-24T19:23:36.113" v="1041" actId="20577"/>
        <pc:sldMkLst>
          <pc:docMk/>
          <pc:sldMk cId="244295901" sldId="438"/>
        </pc:sldMkLst>
        <pc:spChg chg="del">
          <ac:chgData name="Leonard, Kristen *" userId="a38f7ebc-66e0-4d8c-90e8-f6a5746f45c0" providerId="ADAL" clId="{E3A2CF70-07E9-48FE-B3F8-72B8061FC879}" dt="2025-09-24T19:04:13.958" v="246" actId="478"/>
          <ac:spMkLst>
            <pc:docMk/>
            <pc:sldMk cId="244295901" sldId="438"/>
            <ac:spMk id="2" creationId="{79234652-5799-9867-CE4B-03267BF02C62}"/>
          </ac:spMkLst>
        </pc:spChg>
        <pc:spChg chg="add del">
          <ac:chgData name="Leonard, Kristen *" userId="a38f7ebc-66e0-4d8c-90e8-f6a5746f45c0" providerId="ADAL" clId="{E3A2CF70-07E9-48FE-B3F8-72B8061FC879}" dt="2025-09-24T19:04:17.981" v="248" actId="478"/>
          <ac:spMkLst>
            <pc:docMk/>
            <pc:sldMk cId="244295901" sldId="438"/>
            <ac:spMk id="6" creationId="{110FC12C-95BA-782E-665D-9A1BEC8012A1}"/>
          </ac:spMkLst>
        </pc:spChg>
        <pc:spChg chg="add mod">
          <ac:chgData name="Leonard, Kristen *" userId="a38f7ebc-66e0-4d8c-90e8-f6a5746f45c0" providerId="ADAL" clId="{E3A2CF70-07E9-48FE-B3F8-72B8061FC879}" dt="2025-09-24T19:23:36.113" v="1041" actId="20577"/>
          <ac:spMkLst>
            <pc:docMk/>
            <pc:sldMk cId="244295901" sldId="438"/>
            <ac:spMk id="7" creationId="{3CBEC9F7-67FC-CB2F-CB83-B9FF80C27EF7}"/>
          </ac:spMkLst>
        </pc:spChg>
        <pc:spChg chg="add del mod">
          <ac:chgData name="Leonard, Kristen *" userId="a38f7ebc-66e0-4d8c-90e8-f6a5746f45c0" providerId="ADAL" clId="{E3A2CF70-07E9-48FE-B3F8-72B8061FC879}" dt="2025-09-24T19:04:30.092" v="250" actId="478"/>
          <ac:spMkLst>
            <pc:docMk/>
            <pc:sldMk cId="244295901" sldId="438"/>
            <ac:spMk id="9" creationId="{8170C029-B7DA-C289-B557-4E7AB282D391}"/>
          </ac:spMkLst>
        </pc:spChg>
      </pc:sldChg>
      <pc:sldChg chg="addSp delSp modSp mod">
        <pc:chgData name="Leonard, Kristen *" userId="a38f7ebc-66e0-4d8c-90e8-f6a5746f45c0" providerId="ADAL" clId="{E3A2CF70-07E9-48FE-B3F8-72B8061FC879}" dt="2025-09-24T19:17:30.580" v="712" actId="1076"/>
        <pc:sldMkLst>
          <pc:docMk/>
          <pc:sldMk cId="2567814674" sldId="439"/>
        </pc:sldMkLst>
        <pc:spChg chg="del">
          <ac:chgData name="Leonard, Kristen *" userId="a38f7ebc-66e0-4d8c-90e8-f6a5746f45c0" providerId="ADAL" clId="{E3A2CF70-07E9-48FE-B3F8-72B8061FC879}" dt="2025-09-24T19:03:20.133" v="228" actId="478"/>
          <ac:spMkLst>
            <pc:docMk/>
            <pc:sldMk cId="2567814674" sldId="439"/>
            <ac:spMk id="2" creationId="{99DFB7E6-39C3-2F92-0668-65B56CEA6A58}"/>
          </ac:spMkLst>
        </pc:spChg>
        <pc:spChg chg="add mod">
          <ac:chgData name="Leonard, Kristen *" userId="a38f7ebc-66e0-4d8c-90e8-f6a5746f45c0" providerId="ADAL" clId="{E3A2CF70-07E9-48FE-B3F8-72B8061FC879}" dt="2025-09-24T19:17:16.362" v="709" actId="20577"/>
          <ac:spMkLst>
            <pc:docMk/>
            <pc:sldMk cId="2567814674" sldId="439"/>
            <ac:spMk id="3" creationId="{30F5FD3F-1EE5-AFF5-8623-CACDA81AA827}"/>
          </ac:spMkLst>
        </pc:spChg>
        <pc:spChg chg="add del mod">
          <ac:chgData name="Leonard, Kristen *" userId="a38f7ebc-66e0-4d8c-90e8-f6a5746f45c0" providerId="ADAL" clId="{E3A2CF70-07E9-48FE-B3F8-72B8061FC879}" dt="2025-09-24T19:03:21.439" v="229" actId="478"/>
          <ac:spMkLst>
            <pc:docMk/>
            <pc:sldMk cId="2567814674" sldId="439"/>
            <ac:spMk id="8" creationId="{A805B29C-1D5C-793C-232F-124A57AB579D}"/>
          </ac:spMkLst>
        </pc:spChg>
        <pc:picChg chg="mod">
          <ac:chgData name="Leonard, Kristen *" userId="a38f7ebc-66e0-4d8c-90e8-f6a5746f45c0" providerId="ADAL" clId="{E3A2CF70-07E9-48FE-B3F8-72B8061FC879}" dt="2025-09-24T19:17:30.580" v="712" actId="1076"/>
          <ac:picMkLst>
            <pc:docMk/>
            <pc:sldMk cId="2567814674" sldId="439"/>
            <ac:picMk id="11" creationId="{53D7BEF2-7BB7-4E82-A9AD-2A3187B09222}"/>
          </ac:picMkLst>
        </pc:picChg>
      </pc:sldChg>
      <pc:sldChg chg="addSp delSp modSp mod">
        <pc:chgData name="Leonard, Kristen *" userId="a38f7ebc-66e0-4d8c-90e8-f6a5746f45c0" providerId="ADAL" clId="{E3A2CF70-07E9-48FE-B3F8-72B8061FC879}" dt="2025-09-24T19:17:45.871" v="757" actId="20577"/>
        <pc:sldMkLst>
          <pc:docMk/>
          <pc:sldMk cId="2653474060" sldId="440"/>
        </pc:sldMkLst>
        <pc:spChg chg="del">
          <ac:chgData name="Leonard, Kristen *" userId="a38f7ebc-66e0-4d8c-90e8-f6a5746f45c0" providerId="ADAL" clId="{E3A2CF70-07E9-48FE-B3F8-72B8061FC879}" dt="2025-09-24T19:03:25.067" v="230" actId="478"/>
          <ac:spMkLst>
            <pc:docMk/>
            <pc:sldMk cId="2653474060" sldId="440"/>
            <ac:spMk id="2" creationId="{97794339-CCAB-21EE-2EDD-CB51D7771DEC}"/>
          </ac:spMkLst>
        </pc:spChg>
        <pc:spChg chg="add mod">
          <ac:chgData name="Leonard, Kristen *" userId="a38f7ebc-66e0-4d8c-90e8-f6a5746f45c0" providerId="ADAL" clId="{E3A2CF70-07E9-48FE-B3F8-72B8061FC879}" dt="2025-09-24T19:17:45.871" v="757" actId="20577"/>
          <ac:spMkLst>
            <pc:docMk/>
            <pc:sldMk cId="2653474060" sldId="440"/>
            <ac:spMk id="3" creationId="{977A988D-0EE9-D055-52B4-4365C2C91E5B}"/>
          </ac:spMkLst>
        </pc:spChg>
        <pc:spChg chg="add del mod">
          <ac:chgData name="Leonard, Kristen *" userId="a38f7ebc-66e0-4d8c-90e8-f6a5746f45c0" providerId="ADAL" clId="{E3A2CF70-07E9-48FE-B3F8-72B8061FC879}" dt="2025-09-24T19:03:26.292" v="231" actId="478"/>
          <ac:spMkLst>
            <pc:docMk/>
            <pc:sldMk cId="2653474060" sldId="440"/>
            <ac:spMk id="9" creationId="{C66E5137-F8B0-3686-E577-71585A781FFD}"/>
          </ac:spMkLst>
        </pc:spChg>
      </pc:sldChg>
      <pc:sldChg chg="addSp delSp modSp mod">
        <pc:chgData name="Leonard, Kristen *" userId="a38f7ebc-66e0-4d8c-90e8-f6a5746f45c0" providerId="ADAL" clId="{E3A2CF70-07E9-48FE-B3F8-72B8061FC879}" dt="2025-09-24T19:18:51.493" v="792" actId="1076"/>
        <pc:sldMkLst>
          <pc:docMk/>
          <pc:sldMk cId="4235587343" sldId="441"/>
        </pc:sldMkLst>
        <pc:spChg chg="del">
          <ac:chgData name="Leonard, Kristen *" userId="a38f7ebc-66e0-4d8c-90e8-f6a5746f45c0" providerId="ADAL" clId="{E3A2CF70-07E9-48FE-B3F8-72B8061FC879}" dt="2025-09-24T19:03:31.621" v="232" actId="478"/>
          <ac:spMkLst>
            <pc:docMk/>
            <pc:sldMk cId="4235587343" sldId="441"/>
            <ac:spMk id="2" creationId="{BA586C1E-B547-F787-3573-9C4C1874B379}"/>
          </ac:spMkLst>
        </pc:spChg>
        <pc:spChg chg="add mod">
          <ac:chgData name="Leonard, Kristen *" userId="a38f7ebc-66e0-4d8c-90e8-f6a5746f45c0" providerId="ADAL" clId="{E3A2CF70-07E9-48FE-B3F8-72B8061FC879}" dt="2025-09-24T19:18:42.840" v="790" actId="20577"/>
          <ac:spMkLst>
            <pc:docMk/>
            <pc:sldMk cId="4235587343" sldId="441"/>
            <ac:spMk id="3" creationId="{B8FDA64F-8467-AA40-D5E9-52224B1FCC7E}"/>
          </ac:spMkLst>
        </pc:spChg>
        <pc:spChg chg="add del mod">
          <ac:chgData name="Leonard, Kristen *" userId="a38f7ebc-66e0-4d8c-90e8-f6a5746f45c0" providerId="ADAL" clId="{E3A2CF70-07E9-48FE-B3F8-72B8061FC879}" dt="2025-09-24T19:03:32.891" v="233" actId="478"/>
          <ac:spMkLst>
            <pc:docMk/>
            <pc:sldMk cId="4235587343" sldId="441"/>
            <ac:spMk id="9" creationId="{5135F46C-75AE-0940-CB49-858DCF795A36}"/>
          </ac:spMkLst>
        </pc:spChg>
        <pc:picChg chg="mod">
          <ac:chgData name="Leonard, Kristen *" userId="a38f7ebc-66e0-4d8c-90e8-f6a5746f45c0" providerId="ADAL" clId="{E3A2CF70-07E9-48FE-B3F8-72B8061FC879}" dt="2025-09-24T19:18:51.493" v="792" actId="1076"/>
          <ac:picMkLst>
            <pc:docMk/>
            <pc:sldMk cId="4235587343" sldId="441"/>
            <ac:picMk id="7" creationId="{D856CC6A-F0E3-1061-0D3D-BB085C98D145}"/>
          </ac:picMkLst>
        </pc:picChg>
      </pc:sldChg>
      <pc:sldChg chg="addSp delSp modSp mod">
        <pc:chgData name="Leonard, Kristen *" userId="a38f7ebc-66e0-4d8c-90e8-f6a5746f45c0" providerId="ADAL" clId="{E3A2CF70-07E9-48FE-B3F8-72B8061FC879}" dt="2025-09-24T19:21:35.623" v="920" actId="1076"/>
        <pc:sldMkLst>
          <pc:docMk/>
          <pc:sldMk cId="1231915880" sldId="442"/>
        </pc:sldMkLst>
        <pc:spChg chg="del">
          <ac:chgData name="Leonard, Kristen *" userId="a38f7ebc-66e0-4d8c-90e8-f6a5746f45c0" providerId="ADAL" clId="{E3A2CF70-07E9-48FE-B3F8-72B8061FC879}" dt="2025-09-24T19:03:47.662" v="238" actId="478"/>
          <ac:spMkLst>
            <pc:docMk/>
            <pc:sldMk cId="1231915880" sldId="442"/>
            <ac:spMk id="2" creationId="{0F1572B3-177E-DB5D-95EA-F9ABD9C608AC}"/>
          </ac:spMkLst>
        </pc:spChg>
        <pc:spChg chg="add mod">
          <ac:chgData name="Leonard, Kristen *" userId="a38f7ebc-66e0-4d8c-90e8-f6a5746f45c0" providerId="ADAL" clId="{E3A2CF70-07E9-48FE-B3F8-72B8061FC879}" dt="2025-09-24T19:21:27.437" v="918" actId="20577"/>
          <ac:spMkLst>
            <pc:docMk/>
            <pc:sldMk cId="1231915880" sldId="442"/>
            <ac:spMk id="3" creationId="{FB3349D8-BB02-6E7D-BF16-5EC78B51422A}"/>
          </ac:spMkLst>
        </pc:spChg>
        <pc:spChg chg="add del mod">
          <ac:chgData name="Leonard, Kristen *" userId="a38f7ebc-66e0-4d8c-90e8-f6a5746f45c0" providerId="ADAL" clId="{E3A2CF70-07E9-48FE-B3F8-72B8061FC879}" dt="2025-09-24T19:03:48.922" v="239" actId="478"/>
          <ac:spMkLst>
            <pc:docMk/>
            <pc:sldMk cId="1231915880" sldId="442"/>
            <ac:spMk id="9" creationId="{FE5F295B-27CC-D5E3-86FB-6FC8D54F9BD9}"/>
          </ac:spMkLst>
        </pc:spChg>
        <pc:picChg chg="mod">
          <ac:chgData name="Leonard, Kristen *" userId="a38f7ebc-66e0-4d8c-90e8-f6a5746f45c0" providerId="ADAL" clId="{E3A2CF70-07E9-48FE-B3F8-72B8061FC879}" dt="2025-09-24T19:21:35.623" v="920" actId="1076"/>
          <ac:picMkLst>
            <pc:docMk/>
            <pc:sldMk cId="1231915880" sldId="442"/>
            <ac:picMk id="7" creationId="{9C9FA12A-6247-9D75-F8E2-DAE0FB9E1828}"/>
          </ac:picMkLst>
        </pc:picChg>
      </pc:sldChg>
      <pc:sldChg chg="addSp delSp modSp mod">
        <pc:chgData name="Leonard, Kristen *" userId="a38f7ebc-66e0-4d8c-90e8-f6a5746f45c0" providerId="ADAL" clId="{E3A2CF70-07E9-48FE-B3F8-72B8061FC879}" dt="2025-09-24T19:21:56.606" v="951" actId="1076"/>
        <pc:sldMkLst>
          <pc:docMk/>
          <pc:sldMk cId="2365296256" sldId="443"/>
        </pc:sldMkLst>
        <pc:spChg chg="del">
          <ac:chgData name="Leonard, Kristen *" userId="a38f7ebc-66e0-4d8c-90e8-f6a5746f45c0" providerId="ADAL" clId="{E3A2CF70-07E9-48FE-B3F8-72B8061FC879}" dt="2025-09-24T19:03:52.939" v="240" actId="478"/>
          <ac:spMkLst>
            <pc:docMk/>
            <pc:sldMk cId="2365296256" sldId="443"/>
            <ac:spMk id="2" creationId="{DF1AAD89-67B9-0381-3C59-993CE4C88DF3}"/>
          </ac:spMkLst>
        </pc:spChg>
        <pc:spChg chg="add mod">
          <ac:chgData name="Leonard, Kristen *" userId="a38f7ebc-66e0-4d8c-90e8-f6a5746f45c0" providerId="ADAL" clId="{E3A2CF70-07E9-48FE-B3F8-72B8061FC879}" dt="2025-09-24T19:21:45.714" v="949" actId="20577"/>
          <ac:spMkLst>
            <pc:docMk/>
            <pc:sldMk cId="2365296256" sldId="443"/>
            <ac:spMk id="3" creationId="{E10C6576-CD86-2B61-42D0-08F85FF3854F}"/>
          </ac:spMkLst>
        </pc:spChg>
        <pc:spChg chg="add del mod">
          <ac:chgData name="Leonard, Kristen *" userId="a38f7ebc-66e0-4d8c-90e8-f6a5746f45c0" providerId="ADAL" clId="{E3A2CF70-07E9-48FE-B3F8-72B8061FC879}" dt="2025-09-24T19:03:54.133" v="241" actId="478"/>
          <ac:spMkLst>
            <pc:docMk/>
            <pc:sldMk cId="2365296256" sldId="443"/>
            <ac:spMk id="9" creationId="{4285AA7D-5454-59B3-7B53-DA240F2E0E0E}"/>
          </ac:spMkLst>
        </pc:spChg>
        <pc:picChg chg="mod">
          <ac:chgData name="Leonard, Kristen *" userId="a38f7ebc-66e0-4d8c-90e8-f6a5746f45c0" providerId="ADAL" clId="{E3A2CF70-07E9-48FE-B3F8-72B8061FC879}" dt="2025-09-24T19:21:56.606" v="951" actId="1076"/>
          <ac:picMkLst>
            <pc:docMk/>
            <pc:sldMk cId="2365296256" sldId="443"/>
            <ac:picMk id="7" creationId="{9AD96D64-D2B0-0CB1-BB12-28505B64375A}"/>
          </ac:picMkLst>
        </pc:picChg>
      </pc:sldChg>
      <pc:sldChg chg="addSp delSp modSp mod">
        <pc:chgData name="Leonard, Kristen *" userId="a38f7ebc-66e0-4d8c-90e8-f6a5746f45c0" providerId="ADAL" clId="{E3A2CF70-07E9-48FE-B3F8-72B8061FC879}" dt="2025-09-24T19:22:36.575" v="982" actId="1076"/>
        <pc:sldMkLst>
          <pc:docMk/>
          <pc:sldMk cId="262334323" sldId="444"/>
        </pc:sldMkLst>
        <pc:spChg chg="del">
          <ac:chgData name="Leonard, Kristen *" userId="a38f7ebc-66e0-4d8c-90e8-f6a5746f45c0" providerId="ADAL" clId="{E3A2CF70-07E9-48FE-B3F8-72B8061FC879}" dt="2025-09-24T19:03:57.432" v="242" actId="478"/>
          <ac:spMkLst>
            <pc:docMk/>
            <pc:sldMk cId="262334323" sldId="444"/>
            <ac:spMk id="2" creationId="{2EB509AB-C828-A043-0AF9-D66166796B11}"/>
          </ac:spMkLst>
        </pc:spChg>
        <pc:spChg chg="add mod">
          <ac:chgData name="Leonard, Kristen *" userId="a38f7ebc-66e0-4d8c-90e8-f6a5746f45c0" providerId="ADAL" clId="{E3A2CF70-07E9-48FE-B3F8-72B8061FC879}" dt="2025-09-24T19:22:28.170" v="980" actId="20577"/>
          <ac:spMkLst>
            <pc:docMk/>
            <pc:sldMk cId="262334323" sldId="444"/>
            <ac:spMk id="3" creationId="{4A8EB21C-3077-055E-2D92-271D32BBBA58}"/>
          </ac:spMkLst>
        </pc:spChg>
        <pc:spChg chg="add del mod">
          <ac:chgData name="Leonard, Kristen *" userId="a38f7ebc-66e0-4d8c-90e8-f6a5746f45c0" providerId="ADAL" clId="{E3A2CF70-07E9-48FE-B3F8-72B8061FC879}" dt="2025-09-24T19:03:58.693" v="243" actId="478"/>
          <ac:spMkLst>
            <pc:docMk/>
            <pc:sldMk cId="262334323" sldId="444"/>
            <ac:spMk id="9" creationId="{72CE96DD-B769-066E-42C9-F986A57EA787}"/>
          </ac:spMkLst>
        </pc:spChg>
        <pc:picChg chg="mod">
          <ac:chgData name="Leonard, Kristen *" userId="a38f7ebc-66e0-4d8c-90e8-f6a5746f45c0" providerId="ADAL" clId="{E3A2CF70-07E9-48FE-B3F8-72B8061FC879}" dt="2025-09-24T19:22:36.575" v="982" actId="1076"/>
          <ac:picMkLst>
            <pc:docMk/>
            <pc:sldMk cId="262334323" sldId="444"/>
            <ac:picMk id="7" creationId="{7BBEBC1E-8D5E-7574-F409-0ABB1030BFFE}"/>
          </ac:picMkLst>
        </pc:picChg>
      </pc:sldChg>
      <pc:sldChg chg="addSp delSp modSp mod">
        <pc:chgData name="Leonard, Kristen *" userId="a38f7ebc-66e0-4d8c-90e8-f6a5746f45c0" providerId="ADAL" clId="{E3A2CF70-07E9-48FE-B3F8-72B8061FC879}" dt="2025-09-24T19:23:19.023" v="1019" actId="1076"/>
        <pc:sldMkLst>
          <pc:docMk/>
          <pc:sldMk cId="3320287654" sldId="446"/>
        </pc:sldMkLst>
        <pc:spChg chg="del">
          <ac:chgData name="Leonard, Kristen *" userId="a38f7ebc-66e0-4d8c-90e8-f6a5746f45c0" providerId="ADAL" clId="{E3A2CF70-07E9-48FE-B3F8-72B8061FC879}" dt="2025-09-24T19:04:08.241" v="244" actId="478"/>
          <ac:spMkLst>
            <pc:docMk/>
            <pc:sldMk cId="3320287654" sldId="446"/>
            <ac:spMk id="2" creationId="{8C60FE0B-9174-FBAE-F0A1-7AAC39509851}"/>
          </ac:spMkLst>
        </pc:spChg>
        <pc:spChg chg="add mod">
          <ac:chgData name="Leonard, Kristen *" userId="a38f7ebc-66e0-4d8c-90e8-f6a5746f45c0" providerId="ADAL" clId="{E3A2CF70-07E9-48FE-B3F8-72B8061FC879}" dt="2025-09-24T19:22:49.781" v="1017" actId="20577"/>
          <ac:spMkLst>
            <pc:docMk/>
            <pc:sldMk cId="3320287654" sldId="446"/>
            <ac:spMk id="3" creationId="{49CF09C1-566C-DF55-3C47-FAB8492D8515}"/>
          </ac:spMkLst>
        </pc:spChg>
        <pc:spChg chg="add del mod">
          <ac:chgData name="Leonard, Kristen *" userId="a38f7ebc-66e0-4d8c-90e8-f6a5746f45c0" providerId="ADAL" clId="{E3A2CF70-07E9-48FE-B3F8-72B8061FC879}" dt="2025-09-24T19:04:09.513" v="245" actId="478"/>
          <ac:spMkLst>
            <pc:docMk/>
            <pc:sldMk cId="3320287654" sldId="446"/>
            <ac:spMk id="9" creationId="{A94D7A11-4A3D-9EA5-1BBB-402938B2C2EE}"/>
          </ac:spMkLst>
        </pc:spChg>
        <pc:picChg chg="mod">
          <ac:chgData name="Leonard, Kristen *" userId="a38f7ebc-66e0-4d8c-90e8-f6a5746f45c0" providerId="ADAL" clId="{E3A2CF70-07E9-48FE-B3F8-72B8061FC879}" dt="2025-09-24T19:23:19.023" v="1019" actId="1076"/>
          <ac:picMkLst>
            <pc:docMk/>
            <pc:sldMk cId="3320287654" sldId="446"/>
            <ac:picMk id="7" creationId="{AE4818C2-179D-CF51-1215-44BF50324367}"/>
          </ac:picMkLst>
        </pc:picChg>
      </pc:sldChg>
      <pc:sldChg chg="addSp delSp modSp mod">
        <pc:chgData name="Leonard, Kristen *" userId="a38f7ebc-66e0-4d8c-90e8-f6a5746f45c0" providerId="ADAL" clId="{E3A2CF70-07E9-48FE-B3F8-72B8061FC879}" dt="2025-09-24T19:21:13.468" v="884" actId="20577"/>
        <pc:sldMkLst>
          <pc:docMk/>
          <pc:sldMk cId="3986082862" sldId="447"/>
        </pc:sldMkLst>
        <pc:spChg chg="del">
          <ac:chgData name="Leonard, Kristen *" userId="a38f7ebc-66e0-4d8c-90e8-f6a5746f45c0" providerId="ADAL" clId="{E3A2CF70-07E9-48FE-B3F8-72B8061FC879}" dt="2025-09-24T19:03:41.161" v="236" actId="478"/>
          <ac:spMkLst>
            <pc:docMk/>
            <pc:sldMk cId="3986082862" sldId="447"/>
            <ac:spMk id="2" creationId="{90E26A7C-88AC-D948-BE30-176B782BB8F9}"/>
          </ac:spMkLst>
        </pc:spChg>
        <pc:spChg chg="add mod">
          <ac:chgData name="Leonard, Kristen *" userId="a38f7ebc-66e0-4d8c-90e8-f6a5746f45c0" providerId="ADAL" clId="{E3A2CF70-07E9-48FE-B3F8-72B8061FC879}" dt="2025-09-24T19:21:13.468" v="884" actId="20577"/>
          <ac:spMkLst>
            <pc:docMk/>
            <pc:sldMk cId="3986082862" sldId="447"/>
            <ac:spMk id="3" creationId="{B4C5EE77-4B73-55D8-53EB-22736B6A039F}"/>
          </ac:spMkLst>
        </pc:spChg>
        <pc:spChg chg="add del mod">
          <ac:chgData name="Leonard, Kristen *" userId="a38f7ebc-66e0-4d8c-90e8-f6a5746f45c0" providerId="ADAL" clId="{E3A2CF70-07E9-48FE-B3F8-72B8061FC879}" dt="2025-09-24T19:03:42.574" v="237" actId="478"/>
          <ac:spMkLst>
            <pc:docMk/>
            <pc:sldMk cId="3986082862" sldId="447"/>
            <ac:spMk id="14" creationId="{76DAD4CF-8A2F-BAE1-8A23-C096C1E10537}"/>
          </ac:spMkLst>
        </pc:spChg>
      </pc:sldChg>
      <pc:sldChg chg="addSp delSp modSp mod">
        <pc:chgData name="Leonard, Kristen *" userId="a38f7ebc-66e0-4d8c-90e8-f6a5746f45c0" providerId="ADAL" clId="{E3A2CF70-07E9-48FE-B3F8-72B8061FC879}" dt="2025-09-24T19:20:02.815" v="842" actId="20577"/>
        <pc:sldMkLst>
          <pc:docMk/>
          <pc:sldMk cId="4194488061" sldId="448"/>
        </pc:sldMkLst>
        <pc:spChg chg="del">
          <ac:chgData name="Leonard, Kristen *" userId="a38f7ebc-66e0-4d8c-90e8-f6a5746f45c0" providerId="ADAL" clId="{E3A2CF70-07E9-48FE-B3F8-72B8061FC879}" dt="2025-09-24T19:03:36.066" v="234" actId="478"/>
          <ac:spMkLst>
            <pc:docMk/>
            <pc:sldMk cId="4194488061" sldId="448"/>
            <ac:spMk id="2" creationId="{B9E7E7E3-4019-2D02-646F-2849DB726229}"/>
          </ac:spMkLst>
        </pc:spChg>
        <pc:spChg chg="add mod">
          <ac:chgData name="Leonard, Kristen *" userId="a38f7ebc-66e0-4d8c-90e8-f6a5746f45c0" providerId="ADAL" clId="{E3A2CF70-07E9-48FE-B3F8-72B8061FC879}" dt="2025-09-24T19:20:02.815" v="842" actId="20577"/>
          <ac:spMkLst>
            <pc:docMk/>
            <pc:sldMk cId="4194488061" sldId="448"/>
            <ac:spMk id="3" creationId="{1872F10D-F24E-962B-D1D9-B9ED89D70E1C}"/>
          </ac:spMkLst>
        </pc:spChg>
        <pc:spChg chg="add del mod">
          <ac:chgData name="Leonard, Kristen *" userId="a38f7ebc-66e0-4d8c-90e8-f6a5746f45c0" providerId="ADAL" clId="{E3A2CF70-07E9-48FE-B3F8-72B8061FC879}" dt="2025-09-24T19:03:37.561" v="235" actId="478"/>
          <ac:spMkLst>
            <pc:docMk/>
            <pc:sldMk cId="4194488061" sldId="448"/>
            <ac:spMk id="9" creationId="{8C85F37F-1391-F1F2-0072-97839C9BA64C}"/>
          </ac:spMkLst>
        </pc:spChg>
      </pc:sldChg>
      <pc:sldChg chg="add">
        <pc:chgData name="Leonard, Kristen *" userId="a38f7ebc-66e0-4d8c-90e8-f6a5746f45c0" providerId="ADAL" clId="{E3A2CF70-07E9-48FE-B3F8-72B8061FC879}" dt="2025-09-24T18:50:35.708" v="90"/>
        <pc:sldMkLst>
          <pc:docMk/>
          <pc:sldMk cId="3072010594" sldId="449"/>
        </pc:sldMkLst>
      </pc:sldChg>
    </pc:docChg>
  </pc:docChgLst>
  <pc:docChgLst>
    <pc:chgData name="Leonard, Kristen *" userId="a38f7ebc-66e0-4d8c-90e8-f6a5746f45c0" providerId="ADAL" clId="{9A111287-51FF-4A21-B8B7-1CA754EC05EB}"/>
    <pc:docChg chg="delSld">
      <pc:chgData name="Leonard, Kristen *" userId="a38f7ebc-66e0-4d8c-90e8-f6a5746f45c0" providerId="ADAL" clId="{9A111287-51FF-4A21-B8B7-1CA754EC05EB}" dt="2025-09-24T12:52:04.988" v="76" actId="47"/>
      <pc:docMkLst>
        <pc:docMk/>
      </pc:docMkLst>
      <pc:sldChg chg="del">
        <pc:chgData name="Leonard, Kristen *" userId="a38f7ebc-66e0-4d8c-90e8-f6a5746f45c0" providerId="ADAL" clId="{9A111287-51FF-4A21-B8B7-1CA754EC05EB}" dt="2025-09-24T12:51:16.226" v="0" actId="47"/>
        <pc:sldMkLst>
          <pc:docMk/>
          <pc:sldMk cId="1277333183" sldId="258"/>
        </pc:sldMkLst>
      </pc:sldChg>
      <pc:sldChg chg="del">
        <pc:chgData name="Leonard, Kristen *" userId="a38f7ebc-66e0-4d8c-90e8-f6a5746f45c0" providerId="ADAL" clId="{9A111287-51FF-4A21-B8B7-1CA754EC05EB}" dt="2025-09-24T12:51:17.185" v="3" actId="47"/>
        <pc:sldMkLst>
          <pc:docMk/>
          <pc:sldMk cId="4193795167" sldId="259"/>
        </pc:sldMkLst>
      </pc:sldChg>
      <pc:sldChg chg="del">
        <pc:chgData name="Leonard, Kristen *" userId="a38f7ebc-66e0-4d8c-90e8-f6a5746f45c0" providerId="ADAL" clId="{9A111287-51FF-4A21-B8B7-1CA754EC05EB}" dt="2025-09-24T12:51:17.948" v="6" actId="47"/>
        <pc:sldMkLst>
          <pc:docMk/>
          <pc:sldMk cId="867419858" sldId="265"/>
        </pc:sldMkLst>
      </pc:sldChg>
      <pc:sldChg chg="del">
        <pc:chgData name="Leonard, Kristen *" userId="a38f7ebc-66e0-4d8c-90e8-f6a5746f45c0" providerId="ADAL" clId="{9A111287-51FF-4A21-B8B7-1CA754EC05EB}" dt="2025-09-24T12:51:39.870" v="33" actId="47"/>
        <pc:sldMkLst>
          <pc:docMk/>
          <pc:sldMk cId="2666647936" sldId="335"/>
        </pc:sldMkLst>
      </pc:sldChg>
      <pc:sldChg chg="del">
        <pc:chgData name="Leonard, Kristen *" userId="a38f7ebc-66e0-4d8c-90e8-f6a5746f45c0" providerId="ADAL" clId="{9A111287-51FF-4A21-B8B7-1CA754EC05EB}" dt="2025-09-24T12:51:16.698" v="1" actId="47"/>
        <pc:sldMkLst>
          <pc:docMk/>
          <pc:sldMk cId="607472812" sldId="336"/>
        </pc:sldMkLst>
      </pc:sldChg>
      <pc:sldChg chg="del">
        <pc:chgData name="Leonard, Kristen *" userId="a38f7ebc-66e0-4d8c-90e8-f6a5746f45c0" providerId="ADAL" clId="{9A111287-51FF-4A21-B8B7-1CA754EC05EB}" dt="2025-09-24T12:51:17.704" v="5" actId="47"/>
        <pc:sldMkLst>
          <pc:docMk/>
          <pc:sldMk cId="3939783740" sldId="337"/>
        </pc:sldMkLst>
      </pc:sldChg>
      <pc:sldChg chg="del">
        <pc:chgData name="Leonard, Kristen *" userId="a38f7ebc-66e0-4d8c-90e8-f6a5746f45c0" providerId="ADAL" clId="{9A111287-51FF-4A21-B8B7-1CA754EC05EB}" dt="2025-09-24T12:51:20.894" v="14" actId="47"/>
        <pc:sldMkLst>
          <pc:docMk/>
          <pc:sldMk cId="3244165834" sldId="338"/>
        </pc:sldMkLst>
      </pc:sldChg>
      <pc:sldChg chg="del">
        <pc:chgData name="Leonard, Kristen *" userId="a38f7ebc-66e0-4d8c-90e8-f6a5746f45c0" providerId="ADAL" clId="{9A111287-51FF-4A21-B8B7-1CA754EC05EB}" dt="2025-09-24T12:51:23.066" v="15" actId="47"/>
        <pc:sldMkLst>
          <pc:docMk/>
          <pc:sldMk cId="541694869" sldId="340"/>
        </pc:sldMkLst>
      </pc:sldChg>
      <pc:sldChg chg="del">
        <pc:chgData name="Leonard, Kristen *" userId="a38f7ebc-66e0-4d8c-90e8-f6a5746f45c0" providerId="ADAL" clId="{9A111287-51FF-4A21-B8B7-1CA754EC05EB}" dt="2025-09-24T12:51:23.286" v="16" actId="47"/>
        <pc:sldMkLst>
          <pc:docMk/>
          <pc:sldMk cId="785801510" sldId="341"/>
        </pc:sldMkLst>
      </pc:sldChg>
      <pc:sldChg chg="del">
        <pc:chgData name="Leonard, Kristen *" userId="a38f7ebc-66e0-4d8c-90e8-f6a5746f45c0" providerId="ADAL" clId="{9A111287-51FF-4A21-B8B7-1CA754EC05EB}" dt="2025-09-24T12:51:49.865" v="34" actId="47"/>
        <pc:sldMkLst>
          <pc:docMk/>
          <pc:sldMk cId="3601192331" sldId="354"/>
        </pc:sldMkLst>
      </pc:sldChg>
      <pc:sldChg chg="del">
        <pc:chgData name="Leonard, Kristen *" userId="a38f7ebc-66e0-4d8c-90e8-f6a5746f45c0" providerId="ADAL" clId="{9A111287-51FF-4A21-B8B7-1CA754EC05EB}" dt="2025-09-24T12:51:50.258" v="35" actId="47"/>
        <pc:sldMkLst>
          <pc:docMk/>
          <pc:sldMk cId="3747169279" sldId="355"/>
        </pc:sldMkLst>
      </pc:sldChg>
      <pc:sldChg chg="del">
        <pc:chgData name="Leonard, Kristen *" userId="a38f7ebc-66e0-4d8c-90e8-f6a5746f45c0" providerId="ADAL" clId="{9A111287-51FF-4A21-B8B7-1CA754EC05EB}" dt="2025-09-24T12:51:18.615" v="8" actId="47"/>
        <pc:sldMkLst>
          <pc:docMk/>
          <pc:sldMk cId="3893894069" sldId="357"/>
        </pc:sldMkLst>
      </pc:sldChg>
      <pc:sldChg chg="del">
        <pc:chgData name="Leonard, Kristen *" userId="a38f7ebc-66e0-4d8c-90e8-f6a5746f45c0" providerId="ADAL" clId="{9A111287-51FF-4A21-B8B7-1CA754EC05EB}" dt="2025-09-24T12:51:18.176" v="7" actId="47"/>
        <pc:sldMkLst>
          <pc:docMk/>
          <pc:sldMk cId="4290458193" sldId="359"/>
        </pc:sldMkLst>
      </pc:sldChg>
      <pc:sldChg chg="del">
        <pc:chgData name="Leonard, Kristen *" userId="a38f7ebc-66e0-4d8c-90e8-f6a5746f45c0" providerId="ADAL" clId="{9A111287-51FF-4A21-B8B7-1CA754EC05EB}" dt="2025-09-24T12:51:24.118" v="20" actId="47"/>
        <pc:sldMkLst>
          <pc:docMk/>
          <pc:sldMk cId="3656257976" sldId="360"/>
        </pc:sldMkLst>
      </pc:sldChg>
      <pc:sldChg chg="del">
        <pc:chgData name="Leonard, Kristen *" userId="a38f7ebc-66e0-4d8c-90e8-f6a5746f45c0" providerId="ADAL" clId="{9A111287-51FF-4A21-B8B7-1CA754EC05EB}" dt="2025-09-24T12:51:23.913" v="19" actId="47"/>
        <pc:sldMkLst>
          <pc:docMk/>
          <pc:sldMk cId="18214012" sldId="361"/>
        </pc:sldMkLst>
      </pc:sldChg>
      <pc:sldChg chg="del">
        <pc:chgData name="Leonard, Kristen *" userId="a38f7ebc-66e0-4d8c-90e8-f6a5746f45c0" providerId="ADAL" clId="{9A111287-51FF-4A21-B8B7-1CA754EC05EB}" dt="2025-09-24T12:51:24.620" v="22" actId="47"/>
        <pc:sldMkLst>
          <pc:docMk/>
          <pc:sldMk cId="3150293629" sldId="362"/>
        </pc:sldMkLst>
      </pc:sldChg>
      <pc:sldChg chg="del">
        <pc:chgData name="Leonard, Kristen *" userId="a38f7ebc-66e0-4d8c-90e8-f6a5746f45c0" providerId="ADAL" clId="{9A111287-51FF-4A21-B8B7-1CA754EC05EB}" dt="2025-09-24T12:51:24.369" v="21" actId="47"/>
        <pc:sldMkLst>
          <pc:docMk/>
          <pc:sldMk cId="2005596163" sldId="363"/>
        </pc:sldMkLst>
      </pc:sldChg>
      <pc:sldChg chg="del">
        <pc:chgData name="Leonard, Kristen *" userId="a38f7ebc-66e0-4d8c-90e8-f6a5746f45c0" providerId="ADAL" clId="{9A111287-51FF-4A21-B8B7-1CA754EC05EB}" dt="2025-09-24T12:51:24.872" v="23" actId="47"/>
        <pc:sldMkLst>
          <pc:docMk/>
          <pc:sldMk cId="3896259668" sldId="365"/>
        </pc:sldMkLst>
      </pc:sldChg>
      <pc:sldChg chg="del">
        <pc:chgData name="Leonard, Kristen *" userId="a38f7ebc-66e0-4d8c-90e8-f6a5746f45c0" providerId="ADAL" clId="{9A111287-51FF-4A21-B8B7-1CA754EC05EB}" dt="2025-09-24T12:51:25.170" v="24" actId="47"/>
        <pc:sldMkLst>
          <pc:docMk/>
          <pc:sldMk cId="1532055688" sldId="366"/>
        </pc:sldMkLst>
      </pc:sldChg>
      <pc:sldChg chg="del">
        <pc:chgData name="Leonard, Kristen *" userId="a38f7ebc-66e0-4d8c-90e8-f6a5746f45c0" providerId="ADAL" clId="{9A111287-51FF-4A21-B8B7-1CA754EC05EB}" dt="2025-09-24T12:51:25.422" v="25" actId="47"/>
        <pc:sldMkLst>
          <pc:docMk/>
          <pc:sldMk cId="3834200009" sldId="367"/>
        </pc:sldMkLst>
      </pc:sldChg>
      <pc:sldChg chg="del">
        <pc:chgData name="Leonard, Kristen *" userId="a38f7ebc-66e0-4d8c-90e8-f6a5746f45c0" providerId="ADAL" clId="{9A111287-51FF-4A21-B8B7-1CA754EC05EB}" dt="2025-09-24T12:51:19.451" v="11" actId="47"/>
        <pc:sldMkLst>
          <pc:docMk/>
          <pc:sldMk cId="2360413972" sldId="368"/>
        </pc:sldMkLst>
      </pc:sldChg>
      <pc:sldChg chg="del">
        <pc:chgData name="Leonard, Kristen *" userId="a38f7ebc-66e0-4d8c-90e8-f6a5746f45c0" providerId="ADAL" clId="{9A111287-51FF-4A21-B8B7-1CA754EC05EB}" dt="2025-09-24T12:51:23.710" v="18" actId="47"/>
        <pc:sldMkLst>
          <pc:docMk/>
          <pc:sldMk cId="4047529475" sldId="369"/>
        </pc:sldMkLst>
      </pc:sldChg>
      <pc:sldChg chg="del">
        <pc:chgData name="Leonard, Kristen *" userId="a38f7ebc-66e0-4d8c-90e8-f6a5746f45c0" providerId="ADAL" clId="{9A111287-51FF-4A21-B8B7-1CA754EC05EB}" dt="2025-09-24T12:51:17.689" v="4" actId="47"/>
        <pc:sldMkLst>
          <pc:docMk/>
          <pc:sldMk cId="1860739860" sldId="371"/>
        </pc:sldMkLst>
      </pc:sldChg>
      <pc:sldChg chg="del">
        <pc:chgData name="Leonard, Kristen *" userId="a38f7ebc-66e0-4d8c-90e8-f6a5746f45c0" providerId="ADAL" clId="{9A111287-51FF-4A21-B8B7-1CA754EC05EB}" dt="2025-09-24T12:51:51.829" v="38" actId="47"/>
        <pc:sldMkLst>
          <pc:docMk/>
          <pc:sldMk cId="1047244289" sldId="372"/>
        </pc:sldMkLst>
      </pc:sldChg>
      <pc:sldChg chg="del">
        <pc:chgData name="Leonard, Kristen *" userId="a38f7ebc-66e0-4d8c-90e8-f6a5746f45c0" providerId="ADAL" clId="{9A111287-51FF-4A21-B8B7-1CA754EC05EB}" dt="2025-09-24T12:51:52.095" v="39" actId="47"/>
        <pc:sldMkLst>
          <pc:docMk/>
          <pc:sldMk cId="180645292" sldId="373"/>
        </pc:sldMkLst>
      </pc:sldChg>
      <pc:sldChg chg="del">
        <pc:chgData name="Leonard, Kristen *" userId="a38f7ebc-66e0-4d8c-90e8-f6a5746f45c0" providerId="ADAL" clId="{9A111287-51FF-4A21-B8B7-1CA754EC05EB}" dt="2025-09-24T12:51:23.491" v="17" actId="47"/>
        <pc:sldMkLst>
          <pc:docMk/>
          <pc:sldMk cId="3107082568" sldId="374"/>
        </pc:sldMkLst>
      </pc:sldChg>
      <pc:sldChg chg="del">
        <pc:chgData name="Leonard, Kristen *" userId="a38f7ebc-66e0-4d8c-90e8-f6a5746f45c0" providerId="ADAL" clId="{9A111287-51FF-4A21-B8B7-1CA754EC05EB}" dt="2025-09-24T12:51:16.917" v="2" actId="47"/>
        <pc:sldMkLst>
          <pc:docMk/>
          <pc:sldMk cId="2705867886" sldId="375"/>
        </pc:sldMkLst>
      </pc:sldChg>
      <pc:sldChg chg="del">
        <pc:chgData name="Leonard, Kristen *" userId="a38f7ebc-66e0-4d8c-90e8-f6a5746f45c0" providerId="ADAL" clId="{9A111287-51FF-4A21-B8B7-1CA754EC05EB}" dt="2025-09-24T12:51:19.792" v="12" actId="47"/>
        <pc:sldMkLst>
          <pc:docMk/>
          <pc:sldMk cId="2442079944" sldId="376"/>
        </pc:sldMkLst>
      </pc:sldChg>
      <pc:sldChg chg="del">
        <pc:chgData name="Leonard, Kristen *" userId="a38f7ebc-66e0-4d8c-90e8-f6a5746f45c0" providerId="ADAL" clId="{9A111287-51FF-4A21-B8B7-1CA754EC05EB}" dt="2025-09-24T12:51:50.540" v="36" actId="47"/>
        <pc:sldMkLst>
          <pc:docMk/>
          <pc:sldMk cId="1939965919" sldId="380"/>
        </pc:sldMkLst>
      </pc:sldChg>
      <pc:sldChg chg="del">
        <pc:chgData name="Leonard, Kristen *" userId="a38f7ebc-66e0-4d8c-90e8-f6a5746f45c0" providerId="ADAL" clId="{9A111287-51FF-4A21-B8B7-1CA754EC05EB}" dt="2025-09-24T12:51:54.526" v="47" actId="47"/>
        <pc:sldMkLst>
          <pc:docMk/>
          <pc:sldMk cId="651610720" sldId="385"/>
        </pc:sldMkLst>
      </pc:sldChg>
      <pc:sldChg chg="del">
        <pc:chgData name="Leonard, Kristen *" userId="a38f7ebc-66e0-4d8c-90e8-f6a5746f45c0" providerId="ADAL" clId="{9A111287-51FF-4A21-B8B7-1CA754EC05EB}" dt="2025-09-24T12:51:54.762" v="48" actId="47"/>
        <pc:sldMkLst>
          <pc:docMk/>
          <pc:sldMk cId="1656537245" sldId="386"/>
        </pc:sldMkLst>
      </pc:sldChg>
      <pc:sldChg chg="del">
        <pc:chgData name="Leonard, Kristen *" userId="a38f7ebc-66e0-4d8c-90e8-f6a5746f45c0" providerId="ADAL" clId="{9A111287-51FF-4A21-B8B7-1CA754EC05EB}" dt="2025-09-24T12:51:55.032" v="49" actId="47"/>
        <pc:sldMkLst>
          <pc:docMk/>
          <pc:sldMk cId="3356424555" sldId="387"/>
        </pc:sldMkLst>
      </pc:sldChg>
      <pc:sldChg chg="del">
        <pc:chgData name="Leonard, Kristen *" userId="a38f7ebc-66e0-4d8c-90e8-f6a5746f45c0" providerId="ADAL" clId="{9A111287-51FF-4A21-B8B7-1CA754EC05EB}" dt="2025-09-24T12:51:55.280" v="50" actId="47"/>
        <pc:sldMkLst>
          <pc:docMk/>
          <pc:sldMk cId="1907066250" sldId="388"/>
        </pc:sldMkLst>
      </pc:sldChg>
      <pc:sldChg chg="del">
        <pc:chgData name="Leonard, Kristen *" userId="a38f7ebc-66e0-4d8c-90e8-f6a5746f45c0" providerId="ADAL" clId="{9A111287-51FF-4A21-B8B7-1CA754EC05EB}" dt="2025-09-24T12:51:55.484" v="51" actId="47"/>
        <pc:sldMkLst>
          <pc:docMk/>
          <pc:sldMk cId="3985940848" sldId="389"/>
        </pc:sldMkLst>
      </pc:sldChg>
      <pc:sldChg chg="del">
        <pc:chgData name="Leonard, Kristen *" userId="a38f7ebc-66e0-4d8c-90e8-f6a5746f45c0" providerId="ADAL" clId="{9A111287-51FF-4A21-B8B7-1CA754EC05EB}" dt="2025-09-24T12:51:53.819" v="44" actId="47"/>
        <pc:sldMkLst>
          <pc:docMk/>
          <pc:sldMk cId="3454672977" sldId="390"/>
        </pc:sldMkLst>
      </pc:sldChg>
      <pc:sldChg chg="del">
        <pc:chgData name="Leonard, Kristen *" userId="a38f7ebc-66e0-4d8c-90e8-f6a5746f45c0" providerId="ADAL" clId="{9A111287-51FF-4A21-B8B7-1CA754EC05EB}" dt="2025-09-24T12:51:55.704" v="52" actId="47"/>
        <pc:sldMkLst>
          <pc:docMk/>
          <pc:sldMk cId="61892006" sldId="391"/>
        </pc:sldMkLst>
      </pc:sldChg>
      <pc:sldChg chg="del">
        <pc:chgData name="Leonard, Kristen *" userId="a38f7ebc-66e0-4d8c-90e8-f6a5746f45c0" providerId="ADAL" clId="{9A111287-51FF-4A21-B8B7-1CA754EC05EB}" dt="2025-09-24T12:51:55.940" v="53" actId="47"/>
        <pc:sldMkLst>
          <pc:docMk/>
          <pc:sldMk cId="2434993922" sldId="392"/>
        </pc:sldMkLst>
      </pc:sldChg>
      <pc:sldChg chg="del">
        <pc:chgData name="Leonard, Kristen *" userId="a38f7ebc-66e0-4d8c-90e8-f6a5746f45c0" providerId="ADAL" clId="{9A111287-51FF-4A21-B8B7-1CA754EC05EB}" dt="2025-09-24T12:51:54.290" v="46" actId="47"/>
        <pc:sldMkLst>
          <pc:docMk/>
          <pc:sldMk cId="1746379981" sldId="393"/>
        </pc:sldMkLst>
      </pc:sldChg>
      <pc:sldChg chg="del">
        <pc:chgData name="Leonard, Kristen *" userId="a38f7ebc-66e0-4d8c-90e8-f6a5746f45c0" providerId="ADAL" clId="{9A111287-51FF-4A21-B8B7-1CA754EC05EB}" dt="2025-09-24T12:51:54.054" v="45" actId="47"/>
        <pc:sldMkLst>
          <pc:docMk/>
          <pc:sldMk cId="1164188060" sldId="394"/>
        </pc:sldMkLst>
      </pc:sldChg>
      <pc:sldChg chg="del">
        <pc:chgData name="Leonard, Kristen *" userId="a38f7ebc-66e0-4d8c-90e8-f6a5746f45c0" providerId="ADAL" clId="{9A111287-51FF-4A21-B8B7-1CA754EC05EB}" dt="2025-09-24T12:51:20.107" v="13" actId="47"/>
        <pc:sldMkLst>
          <pc:docMk/>
          <pc:sldMk cId="455529878" sldId="398"/>
        </pc:sldMkLst>
      </pc:sldChg>
      <pc:sldChg chg="del">
        <pc:chgData name="Leonard, Kristen *" userId="a38f7ebc-66e0-4d8c-90e8-f6a5746f45c0" providerId="ADAL" clId="{9A111287-51FF-4A21-B8B7-1CA754EC05EB}" dt="2025-09-24T12:51:25.661" v="26" actId="47"/>
        <pc:sldMkLst>
          <pc:docMk/>
          <pc:sldMk cId="704271253" sldId="399"/>
        </pc:sldMkLst>
      </pc:sldChg>
      <pc:sldChg chg="del">
        <pc:chgData name="Leonard, Kristen *" userId="a38f7ebc-66e0-4d8c-90e8-f6a5746f45c0" providerId="ADAL" clId="{9A111287-51FF-4A21-B8B7-1CA754EC05EB}" dt="2025-09-24T12:51:25.924" v="27" actId="47"/>
        <pc:sldMkLst>
          <pc:docMk/>
          <pc:sldMk cId="68804486" sldId="400"/>
        </pc:sldMkLst>
      </pc:sldChg>
      <pc:sldChg chg="del">
        <pc:chgData name="Leonard, Kristen *" userId="a38f7ebc-66e0-4d8c-90e8-f6a5746f45c0" providerId="ADAL" clId="{9A111287-51FF-4A21-B8B7-1CA754EC05EB}" dt="2025-09-24T12:51:26.144" v="28" actId="47"/>
        <pc:sldMkLst>
          <pc:docMk/>
          <pc:sldMk cId="2498086445" sldId="401"/>
        </pc:sldMkLst>
      </pc:sldChg>
      <pc:sldChg chg="del">
        <pc:chgData name="Leonard, Kristen *" userId="a38f7ebc-66e0-4d8c-90e8-f6a5746f45c0" providerId="ADAL" clId="{9A111287-51FF-4A21-B8B7-1CA754EC05EB}" dt="2025-09-24T12:51:26.695" v="30" actId="47"/>
        <pc:sldMkLst>
          <pc:docMk/>
          <pc:sldMk cId="2855648692" sldId="402"/>
        </pc:sldMkLst>
      </pc:sldChg>
      <pc:sldChg chg="del">
        <pc:chgData name="Leonard, Kristen *" userId="a38f7ebc-66e0-4d8c-90e8-f6a5746f45c0" providerId="ADAL" clId="{9A111287-51FF-4A21-B8B7-1CA754EC05EB}" dt="2025-09-24T12:51:27.887" v="31" actId="47"/>
        <pc:sldMkLst>
          <pc:docMk/>
          <pc:sldMk cId="3620468289" sldId="403"/>
        </pc:sldMkLst>
      </pc:sldChg>
      <pc:sldChg chg="del">
        <pc:chgData name="Leonard, Kristen *" userId="a38f7ebc-66e0-4d8c-90e8-f6a5746f45c0" providerId="ADAL" clId="{9A111287-51FF-4A21-B8B7-1CA754EC05EB}" dt="2025-09-24T12:51:26.464" v="29" actId="47"/>
        <pc:sldMkLst>
          <pc:docMk/>
          <pc:sldMk cId="3578754852" sldId="404"/>
        </pc:sldMkLst>
      </pc:sldChg>
      <pc:sldChg chg="del">
        <pc:chgData name="Leonard, Kristen *" userId="a38f7ebc-66e0-4d8c-90e8-f6a5746f45c0" providerId="ADAL" clId="{9A111287-51FF-4A21-B8B7-1CA754EC05EB}" dt="2025-09-24T12:51:28.138" v="32" actId="47"/>
        <pc:sldMkLst>
          <pc:docMk/>
          <pc:sldMk cId="3292003060" sldId="419"/>
        </pc:sldMkLst>
      </pc:sldChg>
      <pc:sldChg chg="del">
        <pc:chgData name="Leonard, Kristen *" userId="a38f7ebc-66e0-4d8c-90e8-f6a5746f45c0" providerId="ADAL" clId="{9A111287-51FF-4A21-B8B7-1CA754EC05EB}" dt="2025-09-24T12:52:04.988" v="76" actId="47"/>
        <pc:sldMkLst>
          <pc:docMk/>
          <pc:sldMk cId="2312601455" sldId="421"/>
        </pc:sldMkLst>
      </pc:sldChg>
      <pc:sldChg chg="del">
        <pc:chgData name="Leonard, Kristen *" userId="a38f7ebc-66e0-4d8c-90e8-f6a5746f45c0" providerId="ADAL" clId="{9A111287-51FF-4A21-B8B7-1CA754EC05EB}" dt="2025-09-24T12:51:18.897" v="9" actId="47"/>
        <pc:sldMkLst>
          <pc:docMk/>
          <pc:sldMk cId="1374352734" sldId="449"/>
        </pc:sldMkLst>
      </pc:sldChg>
      <pc:sldChg chg="del">
        <pc:chgData name="Leonard, Kristen *" userId="a38f7ebc-66e0-4d8c-90e8-f6a5746f45c0" providerId="ADAL" clId="{9A111287-51FF-4A21-B8B7-1CA754EC05EB}" dt="2025-09-24T12:51:19.196" v="10" actId="47"/>
        <pc:sldMkLst>
          <pc:docMk/>
          <pc:sldMk cId="1773294120" sldId="450"/>
        </pc:sldMkLst>
      </pc:sldChg>
      <pc:sldChg chg="del">
        <pc:chgData name="Leonard, Kristen *" userId="a38f7ebc-66e0-4d8c-90e8-f6a5746f45c0" providerId="ADAL" clId="{9A111287-51FF-4A21-B8B7-1CA754EC05EB}" dt="2025-09-24T12:51:50.950" v="37" actId="47"/>
        <pc:sldMkLst>
          <pc:docMk/>
          <pc:sldMk cId="1516022321" sldId="451"/>
        </pc:sldMkLst>
      </pc:sldChg>
      <pc:sldChg chg="del">
        <pc:chgData name="Leonard, Kristen *" userId="a38f7ebc-66e0-4d8c-90e8-f6a5746f45c0" providerId="ADAL" clId="{9A111287-51FF-4A21-B8B7-1CA754EC05EB}" dt="2025-09-24T12:51:56.144" v="54" actId="47"/>
        <pc:sldMkLst>
          <pc:docMk/>
          <pc:sldMk cId="3441079285" sldId="452"/>
        </pc:sldMkLst>
      </pc:sldChg>
      <pc:sldChg chg="del">
        <pc:chgData name="Leonard, Kristen *" userId="a38f7ebc-66e0-4d8c-90e8-f6a5746f45c0" providerId="ADAL" clId="{9A111287-51FF-4A21-B8B7-1CA754EC05EB}" dt="2025-09-24T12:52:03.577" v="75" actId="47"/>
        <pc:sldMkLst>
          <pc:docMk/>
          <pc:sldMk cId="304570863" sldId="454"/>
        </pc:sldMkLst>
      </pc:sldChg>
      <pc:sldChg chg="del">
        <pc:chgData name="Leonard, Kristen *" userId="a38f7ebc-66e0-4d8c-90e8-f6a5746f45c0" providerId="ADAL" clId="{9A111287-51FF-4A21-B8B7-1CA754EC05EB}" dt="2025-09-24T12:51:59.664" v="66" actId="47"/>
        <pc:sldMkLst>
          <pc:docMk/>
          <pc:sldMk cId="904980121" sldId="456"/>
        </pc:sldMkLst>
      </pc:sldChg>
      <pc:sldChg chg="del">
        <pc:chgData name="Leonard, Kristen *" userId="a38f7ebc-66e0-4d8c-90e8-f6a5746f45c0" providerId="ADAL" clId="{9A111287-51FF-4A21-B8B7-1CA754EC05EB}" dt="2025-09-24T12:51:59.885" v="67" actId="47"/>
        <pc:sldMkLst>
          <pc:docMk/>
          <pc:sldMk cId="2420787074" sldId="457"/>
        </pc:sldMkLst>
      </pc:sldChg>
      <pc:sldChg chg="del">
        <pc:chgData name="Leonard, Kristen *" userId="a38f7ebc-66e0-4d8c-90e8-f6a5746f45c0" providerId="ADAL" clId="{9A111287-51FF-4A21-B8B7-1CA754EC05EB}" dt="2025-09-24T12:52:00.309" v="68" actId="47"/>
        <pc:sldMkLst>
          <pc:docMk/>
          <pc:sldMk cId="471524770" sldId="458"/>
        </pc:sldMkLst>
      </pc:sldChg>
      <pc:sldChg chg="del">
        <pc:chgData name="Leonard, Kristen *" userId="a38f7ebc-66e0-4d8c-90e8-f6a5746f45c0" providerId="ADAL" clId="{9A111287-51FF-4A21-B8B7-1CA754EC05EB}" dt="2025-09-24T12:52:00.497" v="69" actId="47"/>
        <pc:sldMkLst>
          <pc:docMk/>
          <pc:sldMk cId="955831724" sldId="459"/>
        </pc:sldMkLst>
      </pc:sldChg>
      <pc:sldChg chg="del">
        <pc:chgData name="Leonard, Kristen *" userId="a38f7ebc-66e0-4d8c-90e8-f6a5746f45c0" providerId="ADAL" clId="{9A111287-51FF-4A21-B8B7-1CA754EC05EB}" dt="2025-09-24T12:52:00.687" v="70" actId="47"/>
        <pc:sldMkLst>
          <pc:docMk/>
          <pc:sldMk cId="916179992" sldId="460"/>
        </pc:sldMkLst>
      </pc:sldChg>
      <pc:sldChg chg="del">
        <pc:chgData name="Leonard, Kristen *" userId="a38f7ebc-66e0-4d8c-90e8-f6a5746f45c0" providerId="ADAL" clId="{9A111287-51FF-4A21-B8B7-1CA754EC05EB}" dt="2025-09-24T12:52:00.907" v="71" actId="47"/>
        <pc:sldMkLst>
          <pc:docMk/>
          <pc:sldMk cId="336688031" sldId="461"/>
        </pc:sldMkLst>
      </pc:sldChg>
      <pc:sldChg chg="del">
        <pc:chgData name="Leonard, Kristen *" userId="a38f7ebc-66e0-4d8c-90e8-f6a5746f45c0" providerId="ADAL" clId="{9A111287-51FF-4A21-B8B7-1CA754EC05EB}" dt="2025-09-24T12:52:01.127" v="72" actId="47"/>
        <pc:sldMkLst>
          <pc:docMk/>
          <pc:sldMk cId="1883589851" sldId="462"/>
        </pc:sldMkLst>
      </pc:sldChg>
      <pc:sldChg chg="del">
        <pc:chgData name="Leonard, Kristen *" userId="a38f7ebc-66e0-4d8c-90e8-f6a5746f45c0" providerId="ADAL" clId="{9A111287-51FF-4A21-B8B7-1CA754EC05EB}" dt="2025-09-24T12:52:01.268" v="73" actId="47"/>
        <pc:sldMkLst>
          <pc:docMk/>
          <pc:sldMk cId="1739120650" sldId="463"/>
        </pc:sldMkLst>
      </pc:sldChg>
      <pc:sldChg chg="del">
        <pc:chgData name="Leonard, Kristen *" userId="a38f7ebc-66e0-4d8c-90e8-f6a5746f45c0" providerId="ADAL" clId="{9A111287-51FF-4A21-B8B7-1CA754EC05EB}" dt="2025-09-24T12:51:56.882" v="55" actId="47"/>
        <pc:sldMkLst>
          <pc:docMk/>
          <pc:sldMk cId="3080137368" sldId="464"/>
        </pc:sldMkLst>
      </pc:sldChg>
      <pc:sldChg chg="del">
        <pc:chgData name="Leonard, Kristen *" userId="a38f7ebc-66e0-4d8c-90e8-f6a5746f45c0" providerId="ADAL" clId="{9A111287-51FF-4A21-B8B7-1CA754EC05EB}" dt="2025-09-24T12:51:57.087" v="56" actId="47"/>
        <pc:sldMkLst>
          <pc:docMk/>
          <pc:sldMk cId="2543808117" sldId="465"/>
        </pc:sldMkLst>
      </pc:sldChg>
      <pc:sldChg chg="del">
        <pc:chgData name="Leonard, Kristen *" userId="a38f7ebc-66e0-4d8c-90e8-f6a5746f45c0" providerId="ADAL" clId="{9A111287-51FF-4A21-B8B7-1CA754EC05EB}" dt="2025-09-24T12:51:57.306" v="57" actId="47"/>
        <pc:sldMkLst>
          <pc:docMk/>
          <pc:sldMk cId="2655414495" sldId="466"/>
        </pc:sldMkLst>
      </pc:sldChg>
      <pc:sldChg chg="del">
        <pc:chgData name="Leonard, Kristen *" userId="a38f7ebc-66e0-4d8c-90e8-f6a5746f45c0" providerId="ADAL" clId="{9A111287-51FF-4A21-B8B7-1CA754EC05EB}" dt="2025-09-24T12:51:58.075" v="59" actId="47"/>
        <pc:sldMkLst>
          <pc:docMk/>
          <pc:sldMk cId="174168037" sldId="467"/>
        </pc:sldMkLst>
      </pc:sldChg>
      <pc:sldChg chg="del">
        <pc:chgData name="Leonard, Kristen *" userId="a38f7ebc-66e0-4d8c-90e8-f6a5746f45c0" providerId="ADAL" clId="{9A111287-51FF-4A21-B8B7-1CA754EC05EB}" dt="2025-09-24T12:51:58.280" v="60" actId="47"/>
        <pc:sldMkLst>
          <pc:docMk/>
          <pc:sldMk cId="815835113" sldId="468"/>
        </pc:sldMkLst>
      </pc:sldChg>
      <pc:sldChg chg="del">
        <pc:chgData name="Leonard, Kristen *" userId="a38f7ebc-66e0-4d8c-90e8-f6a5746f45c0" providerId="ADAL" clId="{9A111287-51FF-4A21-B8B7-1CA754EC05EB}" dt="2025-09-24T12:51:58.578" v="61" actId="47"/>
        <pc:sldMkLst>
          <pc:docMk/>
          <pc:sldMk cId="2609901759" sldId="469"/>
        </pc:sldMkLst>
      </pc:sldChg>
      <pc:sldChg chg="del">
        <pc:chgData name="Leonard, Kristen *" userId="a38f7ebc-66e0-4d8c-90e8-f6a5746f45c0" providerId="ADAL" clId="{9A111287-51FF-4A21-B8B7-1CA754EC05EB}" dt="2025-09-24T12:51:59.019" v="63" actId="47"/>
        <pc:sldMkLst>
          <pc:docMk/>
          <pc:sldMk cId="1392621962" sldId="470"/>
        </pc:sldMkLst>
      </pc:sldChg>
      <pc:sldChg chg="del">
        <pc:chgData name="Leonard, Kristen *" userId="a38f7ebc-66e0-4d8c-90e8-f6a5746f45c0" providerId="ADAL" clId="{9A111287-51FF-4A21-B8B7-1CA754EC05EB}" dt="2025-09-24T12:51:59.256" v="64" actId="47"/>
        <pc:sldMkLst>
          <pc:docMk/>
          <pc:sldMk cId="1457556061" sldId="471"/>
        </pc:sldMkLst>
      </pc:sldChg>
      <pc:sldChg chg="del">
        <pc:chgData name="Leonard, Kristen *" userId="a38f7ebc-66e0-4d8c-90e8-f6a5746f45c0" providerId="ADAL" clId="{9A111287-51FF-4A21-B8B7-1CA754EC05EB}" dt="2025-09-24T12:51:57.887" v="58" actId="47"/>
        <pc:sldMkLst>
          <pc:docMk/>
          <pc:sldMk cId="1467866869" sldId="472"/>
        </pc:sldMkLst>
      </pc:sldChg>
      <pc:sldChg chg="del">
        <pc:chgData name="Leonard, Kristen *" userId="a38f7ebc-66e0-4d8c-90e8-f6a5746f45c0" providerId="ADAL" clId="{9A111287-51FF-4A21-B8B7-1CA754EC05EB}" dt="2025-09-24T12:51:58.751" v="62" actId="47"/>
        <pc:sldMkLst>
          <pc:docMk/>
          <pc:sldMk cId="3046313105" sldId="473"/>
        </pc:sldMkLst>
      </pc:sldChg>
      <pc:sldChg chg="del">
        <pc:chgData name="Leonard, Kristen *" userId="a38f7ebc-66e0-4d8c-90e8-f6a5746f45c0" providerId="ADAL" clId="{9A111287-51FF-4A21-B8B7-1CA754EC05EB}" dt="2025-09-24T12:51:59.476" v="65" actId="47"/>
        <pc:sldMkLst>
          <pc:docMk/>
          <pc:sldMk cId="998479727" sldId="474"/>
        </pc:sldMkLst>
      </pc:sldChg>
      <pc:sldChg chg="del">
        <pc:chgData name="Leonard, Kristen *" userId="a38f7ebc-66e0-4d8c-90e8-f6a5746f45c0" providerId="ADAL" clId="{9A111287-51FF-4A21-B8B7-1CA754EC05EB}" dt="2025-09-24T12:52:02.337" v="74" actId="47"/>
        <pc:sldMkLst>
          <pc:docMk/>
          <pc:sldMk cId="1710671182" sldId="475"/>
        </pc:sldMkLst>
      </pc:sldChg>
      <pc:sldChg chg="del">
        <pc:chgData name="Leonard, Kristen *" userId="a38f7ebc-66e0-4d8c-90e8-f6a5746f45c0" providerId="ADAL" clId="{9A111287-51FF-4A21-B8B7-1CA754EC05EB}" dt="2025-09-24T12:51:52.410" v="40" actId="47"/>
        <pc:sldMkLst>
          <pc:docMk/>
          <pc:sldMk cId="842493332" sldId="476"/>
        </pc:sldMkLst>
      </pc:sldChg>
      <pc:sldChg chg="del">
        <pc:chgData name="Leonard, Kristen *" userId="a38f7ebc-66e0-4d8c-90e8-f6a5746f45c0" providerId="ADAL" clId="{9A111287-51FF-4A21-B8B7-1CA754EC05EB}" dt="2025-09-24T12:51:52.742" v="41" actId="47"/>
        <pc:sldMkLst>
          <pc:docMk/>
          <pc:sldMk cId="2981216288" sldId="478"/>
        </pc:sldMkLst>
      </pc:sldChg>
      <pc:sldChg chg="del">
        <pc:chgData name="Leonard, Kristen *" userId="a38f7ebc-66e0-4d8c-90e8-f6a5746f45c0" providerId="ADAL" clId="{9A111287-51FF-4A21-B8B7-1CA754EC05EB}" dt="2025-09-24T12:51:53.064" v="42" actId="47"/>
        <pc:sldMkLst>
          <pc:docMk/>
          <pc:sldMk cId="3940142848" sldId="480"/>
        </pc:sldMkLst>
      </pc:sldChg>
      <pc:sldChg chg="del">
        <pc:chgData name="Leonard, Kristen *" userId="a38f7ebc-66e0-4d8c-90e8-f6a5746f45c0" providerId="ADAL" clId="{9A111287-51FF-4A21-B8B7-1CA754EC05EB}" dt="2025-09-24T12:51:53.331" v="43" actId="47"/>
        <pc:sldMkLst>
          <pc:docMk/>
          <pc:sldMk cId="737739680" sldId="48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950B3A-596A-924C-898B-8C3438F6E30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CFF509-A137-BE4A-850B-DAE2751308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B61ED5-9BAA-024F-8856-634509825778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8590D1-8102-5249-A8FA-01F11C3B0BC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5423EE-F1F7-EB46-843C-7D4B764D2AD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641231-0D6C-7A46-BEC6-119191C24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857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sv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63E50D-9837-47AF-A99E-4AF8A6DA2B87}" type="datetimeFigureOut">
              <a:rPr lang="en-US" smtClean="0"/>
              <a:t>9/24/2025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0ED736-E97B-4BC0-9161-0F155192A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910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0,2,4,6,8,10,12,14,16,18,20,22,24,26,28,1,1,1,1,1,1,1,1,1,1,1,1,1,1,1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0ED736-E97B-4BC0-9161-0F155192A53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2717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FD83B7-4E7F-C7BE-ABBB-A8B9922E61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FB911A-7631-0001-D61A-2C2AB3E14E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A84591-8896-5444-2C53-F5019E7FCD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0,2,4,6,8,10,12,14,16,18,20,22,24,26,28,1,1,1,1,1,1,1,1,1,1,1,1,1,1,1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A61B5D-F189-4A03-8FD9-FB5B9D529C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0ED736-E97B-4BC0-9161-0F155192A53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576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122562-BE4D-5B44-06C6-8CF94FB02F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05F2E2-0B62-BCF5-B118-DFECD83F54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4DE2A4-DE04-D88A-B774-1CA74A284A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0,2,4,6,8,10,12,14,16,18,20,22,24,26,28,1,1,1,1,1,1,1,1,1,1,1,1,1,1,1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1CDF2D-D2E9-131C-9906-4FAC79A5A0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0ED736-E97B-4BC0-9161-0F155192A53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317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4312CA-9A88-F6AF-B88E-AF3F6F658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C6D4C9E-5B08-E05F-380E-962FB8714B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232E2C-96E1-0EB4-2B77-0CCE4DCF4B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0,2,4,6,8,10,12,14,16,18,20,22,24,26,28,1,1,1,1,1,1,1,1,1,1,1,1,1,1,1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0317ED-E813-BD6B-3852-356FC376E3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0ED736-E97B-4BC0-9161-0F155192A53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599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25E7F-6C07-1BF6-3685-98634FCC61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ACB235-9BEF-0B33-C29E-2871BCB735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D378C66-AA5F-57DA-CB42-88D713F8B5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0,2,4,6,8,10,12,14,16,18,20,22,24,26,28,1,1,1,1,1,1,1,1,1,1,1,1,1,1,1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9F48A7-FC25-4922-80E4-40549E8E8B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0ED736-E97B-4BC0-9161-0F155192A53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2267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0D1CED-2F49-8979-8EF8-A474F3EB7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8DD6B7-C007-B4D0-58E1-B49A8DB595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11E1B7-4BF3-2CDB-B9F9-B73B0308AC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0,2,4,6,8,10,12,14,16,18,20,22,24,26,28,1,1,1,1,1,1,1,1,1,1,1,1,1,1,1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FA71FE-6401-D047-FDF0-AC33C6C94A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0ED736-E97B-4BC0-9161-0F155192A53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9634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2CBB09-EBFD-DF04-BF68-D208E3C47C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26EA236-44B1-F47E-F795-F5D13D6DE5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627302-2EB0-BD6E-3687-88E5AA0C43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0,2,4,6,8,10,12,14,16,18,20,22,24,26,28,1,1,1,1,1,1,1,1,1,1,1,1,1,1,1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B3F77E-F06E-E471-3EB0-8EE0637F4B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0ED736-E97B-4BC0-9161-0F155192A53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3523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BF43AB-DB1D-CF74-15A6-4ACC7D14E0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70284B-E956-AA55-A320-3A582098B5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C211796-12D3-C449-4397-4BCEBE01CD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0,2,4,6,8,10,12,14,16,18,20,22,24,26,28,1,1,1,1,1,1,1,1,1,1,1,1,1,1,1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A5D64B-69C8-32D8-33DB-5ECA1E2292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0ED736-E97B-4BC0-9161-0F155192A53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8473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492765-9201-9CD7-F72D-1826189DCC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96A9F13-81CD-8400-15ED-1A0C48AC61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F44CE0-38F6-0D6F-A828-E86F45A126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0,2,4,6,8,10,12,14,16,18,20,22,24,26,28,1,1,1,1,1,1,1,1,1,1,1,1,1,1,1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9E819A-B871-BE9C-866D-44C60854FD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0ED736-E97B-4BC0-9161-0F155192A53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9410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F2BDC4-1510-C3B1-D99B-32C1CC27F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2D2ABB-7550-F5AB-8226-E73282A19C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3E3F81-AF8B-ABFD-2B1F-EBF6E78F0F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0,2,4,6,8,10,12,14,16,18,20,22,24,26,28,1,1,1,1,1,1,1,1,1,1,1,1,1,1,1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91D764-5777-3DED-5915-239AAF518A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0ED736-E97B-4BC0-9161-0F155192A53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983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C552F7A-5A9C-4209-AE51-A91CFA1817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9152" y="5147"/>
            <a:ext cx="12178499" cy="6850406"/>
          </a:xfrm>
          <a:prstGeom prst="rect">
            <a:avLst/>
          </a:prstGeom>
        </p:spPr>
      </p:pic>
      <p:pic>
        <p:nvPicPr>
          <p:cNvPr id="12" name="Graphic 11" descr="Logo for U.S. Department of Health and Human Services. &#10;Logo for U.S. Food and Drug Administration. ">
            <a:extLst>
              <a:ext uri="{FF2B5EF4-FFF2-40B4-BE49-F238E27FC236}">
                <a16:creationId xmlns:a16="http://schemas.microsoft.com/office/drawing/2014/main" id="{CF72FC16-3350-408C-A562-9471D24FE2C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b="12250"/>
          <a:stretch/>
        </p:blipFill>
        <p:spPr>
          <a:xfrm>
            <a:off x="330199" y="5098625"/>
            <a:ext cx="4602159" cy="11024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3B917F-7813-43E4-A8B9-0B9B3BA47F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0199" y="-1497807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Cover Page</a:t>
            </a:r>
          </a:p>
        </p:txBody>
      </p:sp>
    </p:spTree>
    <p:extLst>
      <p:ext uri="{BB962C8B-B14F-4D97-AF65-F5344CB8AC3E}">
        <p14:creationId xmlns:p14="http://schemas.microsoft.com/office/powerpoint/2010/main" val="1532343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95898B-20FB-6446-B900-F7A83C1FE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22050" y="442400"/>
            <a:ext cx="439511" cy="529207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BFBC38-75CA-A44C-A9FD-C3176D69DB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ACF0B-5CAD-45DA-A4A3-921186D17866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8D9AE2-9232-2646-963E-214DBDA77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‹#›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64CC0D-2655-0C41-8B1D-74329726C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94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6988797-1F1B-4B04-8A4C-C7448A92D4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0199" y="-1325563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Quote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05F9D0-007D-4DE0-8E22-F403BEF54F7D}"/>
              </a:ext>
            </a:extLst>
          </p:cNvPr>
          <p:cNvSpPr txBox="1"/>
          <p:nvPr userDrawn="1"/>
        </p:nvSpPr>
        <p:spPr>
          <a:xfrm>
            <a:off x="1714500" y="1463674"/>
            <a:ext cx="7048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dirty="0">
                <a:solidFill>
                  <a:srgbClr val="7575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60D9ABF-E45E-464F-B292-D0DEBD6669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496460" y="2409825"/>
            <a:ext cx="7226300" cy="1746250"/>
          </a:xfrm>
        </p:spPr>
        <p:txBody>
          <a:bodyPr>
            <a:noAutofit/>
          </a:bodyPr>
          <a:lstStyle>
            <a:lvl1pPr marL="0" indent="0">
              <a:lnSpc>
                <a:spcPct val="110000"/>
              </a:lnSpc>
              <a:buNone/>
              <a:defRPr sz="3600" b="1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lnSpc>
                <a:spcPct val="110000"/>
              </a:lnSpc>
              <a:buNone/>
              <a:defRPr sz="3600" b="1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lnSpc>
                <a:spcPct val="110000"/>
              </a:lnSpc>
              <a:buNone/>
              <a:defRPr sz="3600" b="1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lnSpc>
                <a:spcPct val="110000"/>
              </a:lnSpc>
              <a:buNone/>
              <a:defRPr sz="3600" b="1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>
              <a:lnSpc>
                <a:spcPct val="110000"/>
              </a:lnSpc>
              <a:buNone/>
              <a:defRPr sz="3600" b="1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30743C-8D35-4D62-9118-28C8C56225A7}"/>
              </a:ext>
            </a:extLst>
          </p:cNvPr>
          <p:cNvSpPr txBox="1"/>
          <p:nvPr userDrawn="1"/>
        </p:nvSpPr>
        <p:spPr>
          <a:xfrm>
            <a:off x="9163050" y="3618142"/>
            <a:ext cx="7048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dirty="0">
                <a:solidFill>
                  <a:srgbClr val="7575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CE988A-DF04-4686-BF17-A716DB03D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2534E-8EBA-4913-B113-93D523444FFF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19FC3-1BC1-4751-B9EA-E760893A1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BEFA13-4BB7-4CE8-A0EE-F367DEDA3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3757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Logo for U.S. Department of Health and Human Services. &#10;Logo for U.S. Food and Drug Administration. ">
            <a:extLst>
              <a:ext uri="{FF2B5EF4-FFF2-40B4-BE49-F238E27FC236}">
                <a16:creationId xmlns:a16="http://schemas.microsoft.com/office/drawing/2014/main" id="{F4DDB8C6-2158-C04E-9109-1CA098FDC9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6814"/>
          <a:stretch/>
        </p:blipFill>
        <p:spPr>
          <a:xfrm>
            <a:off x="8467725" y="435140"/>
            <a:ext cx="3291008" cy="7774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5255ED-F3DE-5444-B1B0-EA9F805D44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8117" y="2063135"/>
            <a:ext cx="10249321" cy="1276966"/>
          </a:xfrm>
        </p:spPr>
        <p:txBody>
          <a:bodyPr anchor="t">
            <a:normAutofit/>
          </a:bodyPr>
          <a:lstStyle>
            <a:lvl1pPr algn="l">
              <a:lnSpc>
                <a:spcPts val="4600"/>
              </a:lnSpc>
              <a:defRPr sz="4600">
                <a:solidFill>
                  <a:srgbClr val="75757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71E5E4-AEAB-7045-802A-58FDBF707C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0266" y="3399650"/>
            <a:ext cx="9144000" cy="1963658"/>
          </a:xfrm>
        </p:spPr>
        <p:txBody>
          <a:bodyPr/>
          <a:lstStyle>
            <a:lvl1pPr marL="0" indent="0" algn="l">
              <a:lnSpc>
                <a:spcPts val="2600"/>
              </a:lnSpc>
              <a:buNone/>
              <a:defRPr sz="2400" b="1" i="0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626243-5242-9517-D42B-38EFA68EE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2904" y="6399891"/>
            <a:ext cx="2743200" cy="365125"/>
          </a:xfrm>
        </p:spPr>
        <p:txBody>
          <a:bodyPr/>
          <a:lstStyle/>
          <a:p>
            <a:fld id="{90C38655-199D-4251-89E5-865B82BC8E6C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69A1969-697B-A0BF-DB30-1D320A37E88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99892"/>
            <a:ext cx="2743200" cy="365125"/>
          </a:xfrm>
        </p:spPr>
        <p:txBody>
          <a:bodyPr/>
          <a:lstStyle/>
          <a:p>
            <a:fld id="{2C451916-448D-084F-871F-01BF4E2B7E7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375FF29-B730-A085-3906-471DE156FB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739741" y="6399892"/>
            <a:ext cx="4114800" cy="365125"/>
          </a:xfrm>
        </p:spPr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138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CAB24A0-D399-2F4E-ABAD-264562B8F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877" y="1053659"/>
            <a:ext cx="10515600" cy="548640"/>
          </a:xfrm>
        </p:spPr>
        <p:txBody>
          <a:bodyPr numCol="1"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D58A2-8FD2-6C45-8EA3-962D1AB05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128114-4E92-6842-BC76-CDB5D5577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1BFAF6-0854-4643-8110-60CE8A51721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EEEDA0-A28D-AD46-AA0D-1903C0CFE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58B6AC6-C374-AD45-8C95-D652F64BA2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22050" y="442400"/>
            <a:ext cx="439511" cy="52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045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C04EDB7-583C-B041-8ED4-5F1403CA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22050" y="442400"/>
            <a:ext cx="439511" cy="52920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EDD7E31-402C-8B47-99BD-D4428D83D9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8117" y="2063135"/>
            <a:ext cx="10249321" cy="1276966"/>
          </a:xfrm>
        </p:spPr>
        <p:txBody>
          <a:bodyPr anchor="t">
            <a:normAutofit/>
          </a:bodyPr>
          <a:lstStyle>
            <a:lvl1pPr algn="l">
              <a:lnSpc>
                <a:spcPts val="4600"/>
              </a:lnSpc>
              <a:defRPr sz="4600">
                <a:solidFill>
                  <a:srgbClr val="007DBB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40BC718-3BD8-644E-8D63-9C1B0F7678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0266" y="3399650"/>
            <a:ext cx="9144000" cy="1963658"/>
          </a:xfrm>
        </p:spPr>
        <p:txBody>
          <a:bodyPr/>
          <a:lstStyle>
            <a:lvl1pPr marL="0" indent="0" algn="l">
              <a:buNone/>
              <a:defRPr sz="2400" b="1" i="0">
                <a:solidFill>
                  <a:srgbClr val="78787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C21EB-718D-A646-B242-08F44CBBC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F0664-E376-4DA1-82B9-739BA9A2E335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0F3C57-19F2-D441-B1AA-FB07A18ED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2D573A-E463-4148-AA4A-9BA1A19FAD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666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B95B44C-7330-4890-9B33-817560A574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21771" y="-67384"/>
            <a:ext cx="12437729" cy="69927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E07DBCD-A955-4521-B202-8349ADC5D5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1322050" y="442774"/>
            <a:ext cx="439511" cy="52845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EDD7E31-402C-8B47-99BD-D4428D83D9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8117" y="2063135"/>
            <a:ext cx="10249321" cy="1276966"/>
          </a:xfrm>
        </p:spPr>
        <p:txBody>
          <a:bodyPr anchor="t">
            <a:normAutofit/>
          </a:bodyPr>
          <a:lstStyle>
            <a:lvl1pPr algn="l">
              <a:lnSpc>
                <a:spcPts val="4600"/>
              </a:lnSpc>
              <a:defRPr sz="4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40BC718-3BD8-644E-8D63-9C1B0F7678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0266" y="3399650"/>
            <a:ext cx="9144000" cy="1963658"/>
          </a:xfrm>
        </p:spPr>
        <p:txBody>
          <a:bodyPr/>
          <a:lstStyle>
            <a:lvl1pPr marL="0" indent="0" algn="l">
              <a:buNone/>
              <a:defRPr sz="2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25621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4EB543-71F1-BB41-81DB-6ACC7FDCE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22050" y="442400"/>
            <a:ext cx="439511" cy="5292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E31107-C800-C447-BB00-46CE40BFE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877" y="1053659"/>
            <a:ext cx="10515600" cy="548640"/>
          </a:xfrm>
        </p:spPr>
        <p:txBody>
          <a:bodyPr numCol="1"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BFA71-C67A-5248-BF63-03BF43B66A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6440" y="1675497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49811F-8E05-AA4E-9E43-B38B0CCEB9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22579" y="1675497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04B535-29AA-2042-A100-C11ED10BD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51666-14B0-4CDF-80FC-95201AC9629B}" type="datetime4">
              <a:rPr lang="en-US" smtClean="0"/>
              <a:t>September 24, 2025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4EDAB4-1026-7D4D-A1D7-40513CB43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579B00-907C-444C-8AEB-C0FFB2DE2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015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4EB543-71F1-BB41-81DB-6ACC7FDCE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22050" y="442400"/>
            <a:ext cx="439511" cy="5292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E31107-C800-C447-BB00-46CE40BFE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877" y="1053659"/>
            <a:ext cx="10515600" cy="548640"/>
          </a:xfrm>
        </p:spPr>
        <p:txBody>
          <a:bodyPr numCol="1"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BFA71-C67A-5248-BF63-03BF43B66A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6440" y="1675497"/>
            <a:ext cx="32004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49811F-8E05-AA4E-9E43-B38B0CCEB9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26745" y="1675497"/>
            <a:ext cx="32004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BD6D41F-C468-43FE-8673-96D2E5AB062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47050" y="1675497"/>
            <a:ext cx="3200400" cy="435254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04B535-29AA-2042-A100-C11ED10BD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0ECA-3815-4BA2-907C-678C029AE4F0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4EDAB4-1026-7D4D-A1D7-40513CB43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579B00-907C-444C-8AEB-C0FFB2DE2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026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64EB543-71F1-BB41-81DB-6ACC7FDCE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22050" y="442400"/>
            <a:ext cx="439511" cy="5292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E31107-C800-C447-BB00-46CE40BFE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877" y="1053659"/>
            <a:ext cx="10515600" cy="548640"/>
          </a:xfrm>
        </p:spPr>
        <p:txBody>
          <a:bodyPr numCol="1" anchor="t"/>
          <a:lstStyle>
            <a:lvl1pPr>
              <a:defRPr>
                <a:solidFill>
                  <a:srgbClr val="007DBB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BFA71-C67A-5248-BF63-03BF43B66A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6440" y="1675497"/>
            <a:ext cx="3200400" cy="365760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49811F-8E05-AA4E-9E43-B38B0CCEB9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26745" y="1675497"/>
            <a:ext cx="3200400" cy="365760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BD6D41F-C468-43FE-8673-96D2E5AB062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47050" y="1675497"/>
            <a:ext cx="3200400" cy="365760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04B535-29AA-2042-A100-C11ED10BD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065B1-CD1F-46F0-B6E6-34DDA8C63294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4EDAB4-1026-7D4D-A1D7-40513CB43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579B00-907C-444C-8AEB-C0FFB2DE2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4F535C3-8186-4FE5-88AD-943359257A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06462" y="5422900"/>
            <a:ext cx="3200377" cy="274320"/>
          </a:xfrm>
        </p:spPr>
        <p:txBody>
          <a:bodyPr lIns="0">
            <a:noAutofit/>
          </a:bodyPr>
          <a:lstStyle>
            <a:lvl1pPr marL="0" indent="0" algn="l">
              <a:buNone/>
              <a:defRPr sz="1200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1200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 algn="ctr">
              <a:buNone/>
              <a:defRPr sz="1200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 algn="ctr">
              <a:buNone/>
              <a:defRPr sz="1200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828800" indent="0" algn="ctr">
              <a:buNone/>
              <a:defRPr sz="1200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349AD48-E355-4D85-A5B9-FB2C1042711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25963" y="5422900"/>
            <a:ext cx="3200400" cy="274320"/>
          </a:xfrm>
        </p:spPr>
        <p:txBody>
          <a:bodyPr vert="horz" lIns="0" tIns="45720" rIns="91440" bIns="45720" rtlCol="0">
            <a:noAutofit/>
          </a:bodyPr>
          <a:lstStyle>
            <a:lvl1pPr marL="0" indent="0" algn="l">
              <a:buNone/>
              <a:defRPr lang="en-US" sz="1200" smtClean="0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ctr">
              <a:defRPr lang="en-US" sz="1200" smtClean="0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ctr">
              <a:defRPr lang="en-US" sz="1200" smtClean="0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algn="ctr">
              <a:defRPr lang="en-US" sz="1200" smtClean="0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ctr">
              <a:defRPr lang="en-US" sz="1200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228600" lvl="0" indent="-22860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7831B7C-0690-4D86-813C-3EC2A0013ED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47050" y="5422900"/>
            <a:ext cx="3200400" cy="274320"/>
          </a:xfrm>
        </p:spPr>
        <p:txBody>
          <a:bodyPr vert="horz" lIns="0" tIns="45720" rIns="91440" bIns="45720" rtlCol="0">
            <a:noAutofit/>
          </a:bodyPr>
          <a:lstStyle>
            <a:lvl1pPr marL="0" indent="0" algn="l">
              <a:buNone/>
              <a:defRPr lang="en-US" sz="1200" smtClean="0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ctr">
              <a:defRPr lang="en-US" sz="1200" smtClean="0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ctr">
              <a:defRPr lang="en-US" sz="1200" smtClean="0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algn="ctr">
              <a:defRPr lang="en-US" sz="1200" smtClean="0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ctr">
              <a:defRPr lang="en-US" sz="1200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228600" lvl="0" indent="-22860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7455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19610-83C7-3D4A-A4A5-4F86D0BA2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7733A5-E61B-484A-98BB-EF495F331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2BBCD-C84B-484F-B0CB-510301F81D89}" type="datetime4">
              <a:rPr lang="en-US" smtClean="0"/>
              <a:t>September 24,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3D9225-69CC-F845-BFAC-B0755ABB1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584432-1700-4F44-80E3-B4BFA4427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E6E2E3-6AFA-934A-9EBE-15A1044B7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322050" y="442400"/>
            <a:ext cx="439511" cy="52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830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006D43-080D-8F4F-9ADF-A49BB6C92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199" y="607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51461-AF4C-1F43-AEEA-79424D0C6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585" y="1673224"/>
            <a:ext cx="10192657" cy="39147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347AA2-6BFE-F04A-8258-381B24A99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42904" y="639989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88DB96F-C361-40C7-A11A-A33DD600FC3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F60DE-F467-5A4D-97D4-1ED60328B1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39989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0" i="0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C451916-448D-084F-871F-01BF4E2B7E7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4057A9-0926-7841-86C9-8895334BDF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39741" y="639989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rgbClr val="007DB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Human Foods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960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49" r:id="rId2"/>
    <p:sldLayoutId id="2147483650" r:id="rId3"/>
    <p:sldLayoutId id="2147483651" r:id="rId4"/>
    <p:sldLayoutId id="2147483666" r:id="rId5"/>
    <p:sldLayoutId id="2147483652" r:id="rId6"/>
    <p:sldLayoutId id="2147483660" r:id="rId7"/>
    <p:sldLayoutId id="2147483665" r:id="rId8"/>
    <p:sldLayoutId id="2147483654" r:id="rId9"/>
    <p:sldLayoutId id="2147483655" r:id="rId10"/>
    <p:sldLayoutId id="214748366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rgbClr val="007DBB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7DBB"/>
        </a:buClr>
        <a:buFont typeface="Wingdings" pitchFamily="2" charset="2"/>
        <a:buChar char="§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DBB"/>
        </a:buClr>
        <a:buFont typeface="Wingdings" pitchFamily="2" charset="2"/>
        <a:buChar char="§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DBB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DBB"/>
        </a:buClr>
        <a:buFont typeface="Wingdings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DBB"/>
        </a:buClr>
        <a:buFont typeface="Wingdings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4C9C1B-33C2-A717-1F50-66310672A8ED}"/>
              </a:ext>
            </a:extLst>
          </p:cNvPr>
          <p:cNvSpPr txBox="1"/>
          <p:nvPr/>
        </p:nvSpPr>
        <p:spPr>
          <a:xfrm>
            <a:off x="1318082" y="6206153"/>
            <a:ext cx="38836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Human Foods Program</a:t>
            </a:r>
          </a:p>
        </p:txBody>
      </p:sp>
    </p:spTree>
    <p:extLst>
      <p:ext uri="{BB962C8B-B14F-4D97-AF65-F5344CB8AC3E}">
        <p14:creationId xmlns:p14="http://schemas.microsoft.com/office/powerpoint/2010/main" val="12129121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8BD161-27B2-DD10-A63D-11BDF9BB6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phical user interface, text, application, email&#10;&#10;AI-generated content may be incorrect.">
            <a:extLst>
              <a:ext uri="{FF2B5EF4-FFF2-40B4-BE49-F238E27FC236}">
                <a16:creationId xmlns:a16="http://schemas.microsoft.com/office/drawing/2014/main" id="{B8893ED0-11F9-DFD4-7690-21E2349CD1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28177"/>
          <a:stretch>
            <a:fillRect/>
          </a:stretch>
        </p:blipFill>
        <p:spPr>
          <a:xfrm>
            <a:off x="608817" y="1509945"/>
            <a:ext cx="10974365" cy="4433660"/>
          </a:xfr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EE4A24-73D4-2097-DDAA-027B8411B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5B9712-8FA3-C10F-B0B9-A568D3141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10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CE4DCB-6F34-2525-13B3-666C61658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8F66D2A-AB5C-F9F0-45F2-63B2563F69D4}"/>
              </a:ext>
            </a:extLst>
          </p:cNvPr>
          <p:cNvSpPr txBox="1">
            <a:spLocks/>
          </p:cNvSpPr>
          <p:nvPr/>
        </p:nvSpPr>
        <p:spPr>
          <a:xfrm>
            <a:off x="342904" y="599829"/>
            <a:ext cx="10515600" cy="54864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007DB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Example 1: Model Specifications Tab</a:t>
            </a:r>
          </a:p>
        </p:txBody>
      </p:sp>
    </p:spTree>
    <p:extLst>
      <p:ext uri="{BB962C8B-B14F-4D97-AF65-F5344CB8AC3E}">
        <p14:creationId xmlns:p14="http://schemas.microsoft.com/office/powerpoint/2010/main" val="3225470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241311-B1F1-DDF6-EF59-EAF3B142F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phical user interface, text, application&#10;&#10;AI-generated content may be incorrect.">
            <a:extLst>
              <a:ext uri="{FF2B5EF4-FFF2-40B4-BE49-F238E27FC236}">
                <a16:creationId xmlns:a16="http://schemas.microsoft.com/office/drawing/2014/main" id="{240381A5-B1EA-CD4E-E1F5-DDC5B950C2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57930"/>
          <a:stretch>
            <a:fillRect/>
          </a:stretch>
        </p:blipFill>
        <p:spPr>
          <a:xfrm>
            <a:off x="604608" y="2403475"/>
            <a:ext cx="10982783" cy="2598963"/>
          </a:xfr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E2BAAE-CCEB-F1E2-4BD3-7045D8EAD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7FBFBA-BD37-42D6-91C4-82DF64C8B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11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EC8BF4-32F8-1FD0-1808-A33571A17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59FB39-5BEA-B309-EA42-DBD56AF2A1EE}"/>
              </a:ext>
            </a:extLst>
          </p:cNvPr>
          <p:cNvSpPr txBox="1">
            <a:spLocks/>
          </p:cNvSpPr>
          <p:nvPr/>
        </p:nvSpPr>
        <p:spPr>
          <a:xfrm>
            <a:off x="342904" y="599829"/>
            <a:ext cx="10515600" cy="54864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007DB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Example 1: Compound Selection Tab</a:t>
            </a:r>
          </a:p>
        </p:txBody>
      </p:sp>
    </p:spTree>
    <p:extLst>
      <p:ext uri="{BB962C8B-B14F-4D97-AF65-F5344CB8AC3E}">
        <p14:creationId xmlns:p14="http://schemas.microsoft.com/office/powerpoint/2010/main" val="2597885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335BE2-5369-C80E-2C8F-A4B7A6C00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phical user interface, application, Word&#10;&#10;AI-generated content may be incorrect.">
            <a:extLst>
              <a:ext uri="{FF2B5EF4-FFF2-40B4-BE49-F238E27FC236}">
                <a16:creationId xmlns:a16="http://schemas.microsoft.com/office/drawing/2014/main" id="{ADDEECE8-2E8D-4861-BD98-718ADEB354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68219"/>
          <a:stretch>
            <a:fillRect/>
          </a:stretch>
        </p:blipFill>
        <p:spPr>
          <a:xfrm>
            <a:off x="780140" y="2477090"/>
            <a:ext cx="10649735" cy="1903820"/>
          </a:xfr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9E975-8D7F-F2EB-4A93-06FD51B1B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30EAAA-F26F-8CDA-36DD-1AA4C953B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12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B1E865-A520-EC1D-3E68-88454E36A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CCE4B9F-72D9-6C69-4621-5089D68B24EA}"/>
              </a:ext>
            </a:extLst>
          </p:cNvPr>
          <p:cNvSpPr txBox="1">
            <a:spLocks/>
          </p:cNvSpPr>
          <p:nvPr/>
        </p:nvSpPr>
        <p:spPr>
          <a:xfrm>
            <a:off x="342904" y="599829"/>
            <a:ext cx="10515600" cy="54864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007DB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Example 1: Advanced Parameters Tab</a:t>
            </a:r>
          </a:p>
        </p:txBody>
      </p:sp>
    </p:spTree>
    <p:extLst>
      <p:ext uri="{BB962C8B-B14F-4D97-AF65-F5344CB8AC3E}">
        <p14:creationId xmlns:p14="http://schemas.microsoft.com/office/powerpoint/2010/main" val="3421008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ED9F87-DFF0-9DD0-762E-99539A4EB8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phical user interface, text, application, email&#10;&#10;AI-generated content may be incorrect.">
            <a:extLst>
              <a:ext uri="{FF2B5EF4-FFF2-40B4-BE49-F238E27FC236}">
                <a16:creationId xmlns:a16="http://schemas.microsoft.com/office/drawing/2014/main" id="{69E7ED86-745B-127D-28D5-986D8698F8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51257"/>
          <a:stretch>
            <a:fillRect/>
          </a:stretch>
        </p:blipFill>
        <p:spPr>
          <a:xfrm>
            <a:off x="628525" y="2038350"/>
            <a:ext cx="11226016" cy="3077936"/>
          </a:xfr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323687-8D45-1B46-2612-7469C3EB5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14E16E-515E-4A3A-0543-9F2A5D907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14E3E2-0EEC-B627-3410-852246846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7D83DD-12F3-0415-CB80-22EF4BD6FE79}"/>
              </a:ext>
            </a:extLst>
          </p:cNvPr>
          <p:cNvSpPr txBox="1">
            <a:spLocks/>
          </p:cNvSpPr>
          <p:nvPr/>
        </p:nvSpPr>
        <p:spPr>
          <a:xfrm>
            <a:off x="342904" y="599829"/>
            <a:ext cx="10515600" cy="54864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007DB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Example 1: Run Simulation Tab</a:t>
            </a:r>
          </a:p>
        </p:txBody>
      </p:sp>
    </p:spTree>
    <p:extLst>
      <p:ext uri="{BB962C8B-B14F-4D97-AF65-F5344CB8AC3E}">
        <p14:creationId xmlns:p14="http://schemas.microsoft.com/office/powerpoint/2010/main" val="24184357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E6548B-B818-2FFA-C902-7DE7B024AB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6CAEB-B9F2-3F99-77C0-D31CCEE80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B71767-6F52-DD2B-636B-E6F84C0E7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14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EB16C4-3402-7E92-EA3A-783C51973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pic>
        <p:nvPicPr>
          <p:cNvPr id="12" name="Content Placeholder 11" descr="Graphical user interface, diagram, application&#10;&#10;AI-generated content may be incorrect.">
            <a:extLst>
              <a:ext uri="{FF2B5EF4-FFF2-40B4-BE49-F238E27FC236}">
                <a16:creationId xmlns:a16="http://schemas.microsoft.com/office/drawing/2014/main" id="{69C4CF7E-F274-D4ED-8427-31D35CDDF4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2777"/>
          <a:stretch>
            <a:fillRect/>
          </a:stretch>
        </p:blipFill>
        <p:spPr>
          <a:xfrm>
            <a:off x="1559833" y="1296704"/>
            <a:ext cx="9072333" cy="4961467"/>
          </a:xfr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5CE694E2-1700-6FED-ABFD-403582F0DB75}"/>
              </a:ext>
            </a:extLst>
          </p:cNvPr>
          <p:cNvSpPr txBox="1">
            <a:spLocks/>
          </p:cNvSpPr>
          <p:nvPr/>
        </p:nvSpPr>
        <p:spPr>
          <a:xfrm>
            <a:off x="342904" y="599829"/>
            <a:ext cx="10515600" cy="54864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007DB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Example 1: Run Simulation Tab</a:t>
            </a:r>
          </a:p>
        </p:txBody>
      </p:sp>
    </p:spTree>
    <p:extLst>
      <p:ext uri="{BB962C8B-B14F-4D97-AF65-F5344CB8AC3E}">
        <p14:creationId xmlns:p14="http://schemas.microsoft.com/office/powerpoint/2010/main" val="19806025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215507-AD08-D0EE-1DF9-95249C08C7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5DEBEB-4943-23FC-2C99-236FF5A10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A3681E-B8D1-B066-FA8D-687CD2503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15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063C6B-9416-B39D-410C-520C3F20B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pic>
        <p:nvPicPr>
          <p:cNvPr id="14" name="Picture 13" descr="Diagram&#10;&#10;AI-generated content may be incorrect.">
            <a:extLst>
              <a:ext uri="{FF2B5EF4-FFF2-40B4-BE49-F238E27FC236}">
                <a16:creationId xmlns:a16="http://schemas.microsoft.com/office/drawing/2014/main" id="{267E0FAA-8985-CB65-934B-1D14E8BBEE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405" y="1265095"/>
            <a:ext cx="8921190" cy="501816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015FB4E0-51E6-98CD-F9BB-DCA8BA5B3D4C}"/>
              </a:ext>
            </a:extLst>
          </p:cNvPr>
          <p:cNvSpPr txBox="1">
            <a:spLocks/>
          </p:cNvSpPr>
          <p:nvPr/>
        </p:nvSpPr>
        <p:spPr>
          <a:xfrm>
            <a:off x="342904" y="599829"/>
            <a:ext cx="10515600" cy="54864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007DB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Example 1: Run Simulation Tab</a:t>
            </a:r>
          </a:p>
        </p:txBody>
      </p:sp>
    </p:spTree>
    <p:extLst>
      <p:ext uri="{BB962C8B-B14F-4D97-AF65-F5344CB8AC3E}">
        <p14:creationId xmlns:p14="http://schemas.microsoft.com/office/powerpoint/2010/main" val="5636396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717A95-E721-80A9-1359-9D17B1BD4D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Table&#10;&#10;AI-generated content may be incorrect.">
            <a:extLst>
              <a:ext uri="{FF2B5EF4-FFF2-40B4-BE49-F238E27FC236}">
                <a16:creationId xmlns:a16="http://schemas.microsoft.com/office/drawing/2014/main" id="{1E6B6B54-100F-9917-C935-DA057EE725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0707" y="1324328"/>
            <a:ext cx="8710585" cy="4899704"/>
          </a:xfr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8BD12-04C5-3E24-B957-1F24BD259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156E1F-E78C-7BDF-A6B1-B451BB7AB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16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428A99-50D6-F7DF-C579-F7E82E914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005F278-A038-5207-AB8A-9B9DFCEF39ED}"/>
              </a:ext>
            </a:extLst>
          </p:cNvPr>
          <p:cNvSpPr txBox="1">
            <a:spLocks/>
          </p:cNvSpPr>
          <p:nvPr/>
        </p:nvSpPr>
        <p:spPr>
          <a:xfrm>
            <a:off x="342904" y="599829"/>
            <a:ext cx="10515600" cy="54864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007DB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Example 1: Run Simulation Tab</a:t>
            </a:r>
          </a:p>
        </p:txBody>
      </p:sp>
    </p:spTree>
    <p:extLst>
      <p:ext uri="{BB962C8B-B14F-4D97-AF65-F5344CB8AC3E}">
        <p14:creationId xmlns:p14="http://schemas.microsoft.com/office/powerpoint/2010/main" val="6797139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E4BC4-E0F5-DA5B-5372-4A63D54B8A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0B453-AE48-6623-4ADB-0602674A24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585" y="1518275"/>
            <a:ext cx="10192657" cy="460722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Obtain the human concentration-time profiles of three food color additives using the </a:t>
            </a:r>
            <a:r>
              <a:rPr lang="en-US" dirty="0" err="1"/>
              <a:t>pbtk</a:t>
            </a:r>
            <a:r>
              <a:rPr lang="en-US" dirty="0"/>
              <a:t> model over 30 days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br>
              <a:rPr lang="en-US" dirty="0"/>
            </a:br>
            <a:endParaRPr lang="en-US" dirty="0"/>
          </a:p>
          <a:p>
            <a:r>
              <a:rPr lang="en-US" dirty="0"/>
              <a:t>Do not use the available in silico parameters</a:t>
            </a:r>
            <a:br>
              <a:rPr lang="en-US" dirty="0"/>
            </a:br>
            <a:endParaRPr lang="en-US" dirty="0"/>
          </a:p>
          <a:p>
            <a:r>
              <a:rPr lang="en-US" dirty="0"/>
              <a:t>Orally consume 1 mg/kg BW of each chemical at the start of every other day</a:t>
            </a:r>
          </a:p>
          <a:p>
            <a:endParaRPr lang="en-US" dirty="0"/>
          </a:p>
          <a:p>
            <a:r>
              <a:rPr lang="en-US" dirty="0"/>
              <a:t>Use the default caco-2 apical-to-basal membrane permeability value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00BA0-153E-1428-A1F8-37F0BA098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1C0975-A231-8145-52A0-1E1E12A8E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84C67F-8E6F-D4E3-E6D4-EB79BBFCA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915BFC1-770E-0742-883D-2D592E2C70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396446"/>
              </p:ext>
            </p:extLst>
          </p:nvPr>
        </p:nvGraphicFramePr>
        <p:xfrm>
          <a:off x="2996294" y="2243605"/>
          <a:ext cx="6025237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9211">
                  <a:extLst>
                    <a:ext uri="{9D8B030D-6E8A-4147-A177-3AD203B41FA5}">
                      <a16:colId xmlns:a16="http://schemas.microsoft.com/office/drawing/2014/main" val="4055992754"/>
                    </a:ext>
                  </a:extLst>
                </a:gridCol>
                <a:gridCol w="2096026">
                  <a:extLst>
                    <a:ext uri="{9D8B030D-6E8A-4147-A177-3AD203B41FA5}">
                      <a16:colId xmlns:a16="http://schemas.microsoft.com/office/drawing/2014/main" val="3209741333"/>
                    </a:ext>
                  </a:extLst>
                </a:gridCol>
              </a:tblGrid>
              <a:tr h="27662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Chemical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CASRN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5553871"/>
                  </a:ext>
                </a:extLst>
              </a:tr>
              <a:tr h="276623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FD&amp;C Yellow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2783-94-0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9640416"/>
                  </a:ext>
                </a:extLst>
              </a:tr>
              <a:tr h="276623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FD&amp;C Green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2353-45-9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9884224"/>
                  </a:ext>
                </a:extLst>
              </a:tr>
              <a:tr h="276623">
                <a:tc>
                  <a:txBody>
                    <a:bodyPr/>
                    <a:lstStyle/>
                    <a:p>
                      <a:r>
                        <a:rPr lang="es-ES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Ponceau 4R</a:t>
                      </a:r>
                      <a:endParaRPr lang="en-US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2611-82-7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1356694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AF43293F-E3A3-956D-BC75-F10A6DA52BA5}"/>
              </a:ext>
            </a:extLst>
          </p:cNvPr>
          <p:cNvSpPr txBox="1">
            <a:spLocks/>
          </p:cNvSpPr>
          <p:nvPr/>
        </p:nvSpPr>
        <p:spPr>
          <a:xfrm>
            <a:off x="342904" y="599829"/>
            <a:ext cx="10515600" cy="54864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007DB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Example 2 Scenario</a:t>
            </a:r>
          </a:p>
        </p:txBody>
      </p:sp>
    </p:spTree>
    <p:extLst>
      <p:ext uri="{BB962C8B-B14F-4D97-AF65-F5344CB8AC3E}">
        <p14:creationId xmlns:p14="http://schemas.microsoft.com/office/powerpoint/2010/main" val="886611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D6F89E-5AD0-D193-1E10-6D1CA74BD3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267C22-C181-69EC-2B03-AE3419E1A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136A62-EB53-35CB-333E-3541E4E35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C7E659-9E6C-1DCA-0283-08CC39A3A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pic>
        <p:nvPicPr>
          <p:cNvPr id="11" name="Picture 10" descr="Graphical user interface, application, Word&#10;&#10;AI-generated content may be incorrect.">
            <a:extLst>
              <a:ext uri="{FF2B5EF4-FFF2-40B4-BE49-F238E27FC236}">
                <a16:creationId xmlns:a16="http://schemas.microsoft.com/office/drawing/2014/main" id="{53D7BEF2-7BB7-4E82-A9AD-2A3187B09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315" y="1268982"/>
            <a:ext cx="8907370" cy="501039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0F5FD3F-1EE5-AFF5-8623-CACDA81AA827}"/>
              </a:ext>
            </a:extLst>
          </p:cNvPr>
          <p:cNvSpPr txBox="1">
            <a:spLocks/>
          </p:cNvSpPr>
          <p:nvPr/>
        </p:nvSpPr>
        <p:spPr>
          <a:xfrm>
            <a:off x="342904" y="599829"/>
            <a:ext cx="10515600" cy="54864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007DB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Example 2: General Parameters Tab</a:t>
            </a:r>
          </a:p>
        </p:txBody>
      </p:sp>
    </p:spTree>
    <p:extLst>
      <p:ext uri="{BB962C8B-B14F-4D97-AF65-F5344CB8AC3E}">
        <p14:creationId xmlns:p14="http://schemas.microsoft.com/office/powerpoint/2010/main" val="25678146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7899BB-6567-63DB-DAF3-CCB86D6110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EC1401-1B7F-F10D-BA50-8582EF42A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745BF1-E932-F7F1-8D33-70641CD46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686299-0E6A-77B5-09BB-B9ED00E8F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pic>
        <p:nvPicPr>
          <p:cNvPr id="7" name="Picture 6" descr="Graphical user interface, text, application, email&#10;&#10;AI-generated content may be incorrect.">
            <a:extLst>
              <a:ext uri="{FF2B5EF4-FFF2-40B4-BE49-F238E27FC236}">
                <a16:creationId xmlns:a16="http://schemas.microsoft.com/office/drawing/2014/main" id="{93BE124C-6B6E-A66B-CA47-7217F8C96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2155" y="1166455"/>
            <a:ext cx="9103360" cy="512064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977A988D-0EE9-D055-52B4-4365C2C91E5B}"/>
              </a:ext>
            </a:extLst>
          </p:cNvPr>
          <p:cNvSpPr txBox="1">
            <a:spLocks/>
          </p:cNvSpPr>
          <p:nvPr/>
        </p:nvSpPr>
        <p:spPr>
          <a:xfrm>
            <a:off x="342904" y="599829"/>
            <a:ext cx="10515600" cy="54864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007DB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Example 2: Model Specifications Tab</a:t>
            </a:r>
          </a:p>
        </p:txBody>
      </p:sp>
    </p:spTree>
    <p:extLst>
      <p:ext uri="{BB962C8B-B14F-4D97-AF65-F5344CB8AC3E}">
        <p14:creationId xmlns:p14="http://schemas.microsoft.com/office/powerpoint/2010/main" val="2653474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2F57DB-14AC-F165-6E1B-6216B74A9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03B98-75E0-447C-9964-6BA3CA0500CD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3E572B-2B67-BAD5-7B75-4690C0F15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52D540-0F0A-8653-D725-191912146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Human Foods Program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A853B5-C95F-628C-C265-EAC41BD197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5670" y="1745501"/>
            <a:ext cx="10500660" cy="2236722"/>
          </a:xfrm>
        </p:spPr>
        <p:txBody>
          <a:bodyPr>
            <a:noAutofit/>
          </a:bodyPr>
          <a:lstStyle/>
          <a:p>
            <a:pPr>
              <a:lnSpc>
                <a:spcPct val="111111"/>
              </a:lnSpc>
            </a:pPr>
            <a:r>
              <a:rPr lang="en-US" sz="4000" dirty="0"/>
              <a:t>Toxicokinetic Chemical Simulator (ToCS):</a:t>
            </a:r>
            <a:br>
              <a:rPr lang="en-US" sz="4000" dirty="0"/>
            </a:br>
            <a:r>
              <a:rPr lang="en-US" sz="4000" dirty="0"/>
              <a:t>A Graphical User Interface for High-Throughput Chemical Analysis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B627813E-7EDF-FC55-6E2D-488E31A530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670" y="4299857"/>
            <a:ext cx="10604796" cy="196446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20370"/>
              </a:lnSpc>
            </a:pPr>
            <a:r>
              <a:rPr lang="en-US" dirty="0"/>
              <a:t>Kristen Windoloski, Contractor</a:t>
            </a:r>
            <a:br>
              <a:rPr lang="en-US" dirty="0"/>
            </a:br>
            <a:r>
              <a:rPr lang="en-US" dirty="0"/>
              <a:t>Office of Scientific Coordination and Computational Sciences (OSCCS)</a:t>
            </a:r>
            <a:br>
              <a:rPr lang="en-US" dirty="0"/>
            </a:br>
            <a:r>
              <a:rPr lang="en-US" dirty="0"/>
              <a:t>Office of Laboratory Operations and Applied Science (OLOAS)</a:t>
            </a:r>
          </a:p>
        </p:txBody>
      </p:sp>
    </p:spTree>
    <p:extLst>
      <p:ext uri="{BB962C8B-B14F-4D97-AF65-F5344CB8AC3E}">
        <p14:creationId xmlns:p14="http://schemas.microsoft.com/office/powerpoint/2010/main" val="30720105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141F20-5E24-4D98-8676-AB27A65A77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29F837-BE86-6131-8901-08A2E5B17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47E1B4-13C5-9F8E-08E6-FAA7CB7FE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AED600-3BC0-4444-D91A-641B3CF9B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pic>
        <p:nvPicPr>
          <p:cNvPr id="7" name="Picture 6" descr="Graphical user interface, application, Word&#10;&#10;AI-generated content may be incorrect.">
            <a:extLst>
              <a:ext uri="{FF2B5EF4-FFF2-40B4-BE49-F238E27FC236}">
                <a16:creationId xmlns:a16="http://schemas.microsoft.com/office/drawing/2014/main" id="{D856CC6A-F0E3-1061-0D3D-BB085C98D1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1662" y="1348291"/>
            <a:ext cx="8728676" cy="490988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B8FDA64F-8467-AA40-D5E9-52224B1FCC7E}"/>
              </a:ext>
            </a:extLst>
          </p:cNvPr>
          <p:cNvSpPr txBox="1">
            <a:spLocks/>
          </p:cNvSpPr>
          <p:nvPr/>
        </p:nvSpPr>
        <p:spPr>
          <a:xfrm>
            <a:off x="342904" y="599829"/>
            <a:ext cx="10515600" cy="54864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007DB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Example 2: Compound Selection Tab</a:t>
            </a:r>
          </a:p>
        </p:txBody>
      </p:sp>
    </p:spTree>
    <p:extLst>
      <p:ext uri="{BB962C8B-B14F-4D97-AF65-F5344CB8AC3E}">
        <p14:creationId xmlns:p14="http://schemas.microsoft.com/office/powerpoint/2010/main" val="42355873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AAD484-C21C-A021-BB6E-8C1EDCF6F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889661-294E-CE3E-8278-B0C765C12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4AD9D1-F95B-1747-415C-911D3D6C2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A8D1C8-8610-EA8D-0845-1F0A354F6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pic>
        <p:nvPicPr>
          <p:cNvPr id="7" name="Picture 6" descr="Graphical user interface, application&#10;&#10;AI-generated content may be incorrect.">
            <a:extLst>
              <a:ext uri="{FF2B5EF4-FFF2-40B4-BE49-F238E27FC236}">
                <a16:creationId xmlns:a16="http://schemas.microsoft.com/office/drawing/2014/main" id="{806ED35A-0E4E-B120-B473-A2A43F49FB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7543" b="29274"/>
          <a:stretch>
            <a:fillRect/>
          </a:stretch>
        </p:blipFill>
        <p:spPr>
          <a:xfrm>
            <a:off x="533365" y="1372913"/>
            <a:ext cx="10716656" cy="461132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27B4C64-BE5E-3822-8858-AB0A424DF8AC}"/>
              </a:ext>
            </a:extLst>
          </p:cNvPr>
          <p:cNvSpPr/>
          <p:nvPr/>
        </p:nvSpPr>
        <p:spPr>
          <a:xfrm>
            <a:off x="4724400" y="4819858"/>
            <a:ext cx="1273277" cy="26341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163F921-EC45-CBFF-B3C7-15EEDA10D721}"/>
              </a:ext>
            </a:extLst>
          </p:cNvPr>
          <p:cNvSpPr/>
          <p:nvPr/>
        </p:nvSpPr>
        <p:spPr>
          <a:xfrm>
            <a:off x="2851354" y="1707948"/>
            <a:ext cx="3067665" cy="48464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872F10D-F24E-962B-D1D9-B9ED89D70E1C}"/>
              </a:ext>
            </a:extLst>
          </p:cNvPr>
          <p:cNvSpPr txBox="1">
            <a:spLocks/>
          </p:cNvSpPr>
          <p:nvPr/>
        </p:nvSpPr>
        <p:spPr>
          <a:xfrm>
            <a:off x="342904" y="599829"/>
            <a:ext cx="10515600" cy="54864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007DB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Example 2: Uploading Data for Ponceau 4R</a:t>
            </a:r>
          </a:p>
        </p:txBody>
      </p:sp>
    </p:spTree>
    <p:extLst>
      <p:ext uri="{BB962C8B-B14F-4D97-AF65-F5344CB8AC3E}">
        <p14:creationId xmlns:p14="http://schemas.microsoft.com/office/powerpoint/2010/main" val="41944880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54214E-975E-C562-3E5D-5C036C8DB2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F10B7-FC3B-1372-838D-A913F954C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6AC959-C9DB-1D4D-9C93-5C586BAA3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D5945F-2082-B55E-A862-0A13A419A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pic>
        <p:nvPicPr>
          <p:cNvPr id="8" name="Picture 7" descr="Graphical user interface&#10;&#10;AI-generated content may be incorrect.">
            <a:extLst>
              <a:ext uri="{FF2B5EF4-FFF2-40B4-BE49-F238E27FC236}">
                <a16:creationId xmlns:a16="http://schemas.microsoft.com/office/drawing/2014/main" id="{7F21398E-507E-9AAA-9EB6-72A63DC023F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032" r="33952" b="20143"/>
          <a:stretch>
            <a:fillRect/>
          </a:stretch>
        </p:blipFill>
        <p:spPr>
          <a:xfrm>
            <a:off x="1591600" y="1110993"/>
            <a:ext cx="8768437" cy="528889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2F98CC6-4403-9340-1FF0-9575D2BBF66F}"/>
              </a:ext>
            </a:extLst>
          </p:cNvPr>
          <p:cNvSpPr/>
          <p:nvPr/>
        </p:nvSpPr>
        <p:spPr>
          <a:xfrm>
            <a:off x="4257368" y="1427337"/>
            <a:ext cx="3647767" cy="56043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44EF95B-F76F-3692-2B9E-63F579A4286D}"/>
              </a:ext>
            </a:extLst>
          </p:cNvPr>
          <p:cNvSpPr/>
          <p:nvPr/>
        </p:nvSpPr>
        <p:spPr>
          <a:xfrm>
            <a:off x="3086104" y="4008304"/>
            <a:ext cx="7273933" cy="23923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294B1C-1E4F-074C-9F14-B07A12B6EB86}"/>
              </a:ext>
            </a:extLst>
          </p:cNvPr>
          <p:cNvSpPr/>
          <p:nvPr/>
        </p:nvSpPr>
        <p:spPr>
          <a:xfrm>
            <a:off x="3086104" y="4399935"/>
            <a:ext cx="7273933" cy="23923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940533-18A3-E6D5-B045-659BF9B820FB}"/>
              </a:ext>
            </a:extLst>
          </p:cNvPr>
          <p:cNvSpPr/>
          <p:nvPr/>
        </p:nvSpPr>
        <p:spPr>
          <a:xfrm>
            <a:off x="3086104" y="5160682"/>
            <a:ext cx="7273933" cy="26998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8FC4457-CEB8-386E-5EAA-FBEDFF9BD035}"/>
              </a:ext>
            </a:extLst>
          </p:cNvPr>
          <p:cNvSpPr/>
          <p:nvPr/>
        </p:nvSpPr>
        <p:spPr>
          <a:xfrm>
            <a:off x="3086103" y="5583063"/>
            <a:ext cx="7273933" cy="42519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4C5EE77-4B73-55D8-53EB-22736B6A039F}"/>
              </a:ext>
            </a:extLst>
          </p:cNvPr>
          <p:cNvSpPr txBox="1">
            <a:spLocks/>
          </p:cNvSpPr>
          <p:nvPr/>
        </p:nvSpPr>
        <p:spPr>
          <a:xfrm>
            <a:off x="342904" y="599829"/>
            <a:ext cx="10515600" cy="54864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007DB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Example 2: Uploading Data for Ponceau 4R</a:t>
            </a:r>
          </a:p>
        </p:txBody>
      </p:sp>
    </p:spTree>
    <p:extLst>
      <p:ext uri="{BB962C8B-B14F-4D97-AF65-F5344CB8AC3E}">
        <p14:creationId xmlns:p14="http://schemas.microsoft.com/office/powerpoint/2010/main" val="39860828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B89E30-DD79-1706-014B-F1326EF04A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59D4B-91E1-013E-14C2-8A672A0CE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ECD01A-FBF1-0DA8-E8BC-11C2E649B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1F6983-C9CB-5A8E-32AC-26137AED6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pic>
        <p:nvPicPr>
          <p:cNvPr id="7" name="Picture 6" descr="Graphical user interface, text, application, Word&#10;&#10;AI-generated content may be incorrect.">
            <a:extLst>
              <a:ext uri="{FF2B5EF4-FFF2-40B4-BE49-F238E27FC236}">
                <a16:creationId xmlns:a16="http://schemas.microsoft.com/office/drawing/2014/main" id="{9C9FA12A-6247-9D75-F8E2-DAE0FB9E18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9497" y="1278647"/>
            <a:ext cx="8873006" cy="499106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FB3349D8-BB02-6E7D-BF16-5EC78B51422A}"/>
              </a:ext>
            </a:extLst>
          </p:cNvPr>
          <p:cNvSpPr txBox="1">
            <a:spLocks/>
          </p:cNvSpPr>
          <p:nvPr/>
        </p:nvSpPr>
        <p:spPr>
          <a:xfrm>
            <a:off x="342904" y="599829"/>
            <a:ext cx="10515600" cy="54864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007DB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Example 2: Advanced Parameters Tab</a:t>
            </a:r>
          </a:p>
        </p:txBody>
      </p:sp>
    </p:spTree>
    <p:extLst>
      <p:ext uri="{BB962C8B-B14F-4D97-AF65-F5344CB8AC3E}">
        <p14:creationId xmlns:p14="http://schemas.microsoft.com/office/powerpoint/2010/main" val="12319158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47958E-39DD-E9E5-A473-8D876A42B3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8D3868-62E0-E5F9-4B17-ACA96BF0A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AF81FD-12BD-B3CF-F317-214A574AE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47F8E-90AF-7EB6-C311-C21FC30C9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pic>
        <p:nvPicPr>
          <p:cNvPr id="7" name="Picture 6" descr="Chart, line chart&#10;&#10;AI-generated content may be incorrect.">
            <a:extLst>
              <a:ext uri="{FF2B5EF4-FFF2-40B4-BE49-F238E27FC236}">
                <a16:creationId xmlns:a16="http://schemas.microsoft.com/office/drawing/2014/main" id="{9AD96D64-D2B0-0CB1-BB12-28505B6437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1644" y="1292020"/>
            <a:ext cx="8828712" cy="4966151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E10C6576-CD86-2B61-42D0-08F85FF3854F}"/>
              </a:ext>
            </a:extLst>
          </p:cNvPr>
          <p:cNvSpPr txBox="1">
            <a:spLocks/>
          </p:cNvSpPr>
          <p:nvPr/>
        </p:nvSpPr>
        <p:spPr>
          <a:xfrm>
            <a:off x="342904" y="599829"/>
            <a:ext cx="10515600" cy="54864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007DB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Example 2: Run Simulation Tab</a:t>
            </a:r>
          </a:p>
        </p:txBody>
      </p:sp>
    </p:spTree>
    <p:extLst>
      <p:ext uri="{BB962C8B-B14F-4D97-AF65-F5344CB8AC3E}">
        <p14:creationId xmlns:p14="http://schemas.microsoft.com/office/powerpoint/2010/main" val="23652962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5FFE6-59D3-954C-D16D-13DEC4E478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6ABD71-3351-83D8-51B6-D5CB6CFA8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50066D-5538-FBF5-A1E3-4594D2F4D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7EBF28-3A98-609F-10AF-2EE64A731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pic>
        <p:nvPicPr>
          <p:cNvPr id="7" name="Picture 6" descr="Chart, scatter chart&#10;&#10;AI-generated content may be incorrect.">
            <a:extLst>
              <a:ext uri="{FF2B5EF4-FFF2-40B4-BE49-F238E27FC236}">
                <a16:creationId xmlns:a16="http://schemas.microsoft.com/office/drawing/2014/main" id="{7BBEBC1E-8D5E-7574-F409-0ABB1030BF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392" y="1299401"/>
            <a:ext cx="8799215" cy="494955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A8EB21C-3077-055E-2D92-271D32BBBA58}"/>
              </a:ext>
            </a:extLst>
          </p:cNvPr>
          <p:cNvSpPr txBox="1">
            <a:spLocks/>
          </p:cNvSpPr>
          <p:nvPr/>
        </p:nvSpPr>
        <p:spPr>
          <a:xfrm>
            <a:off x="342904" y="599829"/>
            <a:ext cx="10515600" cy="54864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007DB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Example 2: Run Simulation Tab</a:t>
            </a:r>
          </a:p>
        </p:txBody>
      </p:sp>
    </p:spTree>
    <p:extLst>
      <p:ext uri="{BB962C8B-B14F-4D97-AF65-F5344CB8AC3E}">
        <p14:creationId xmlns:p14="http://schemas.microsoft.com/office/powerpoint/2010/main" val="2623343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78DD1D-8C0E-6E77-498F-CAA77F076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D7E8E9-B65D-D882-3EFE-5B90B0103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77ECA-1ED7-1EE3-A8AB-EA6C9080F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D9DEA1-ACFE-CB1D-7FFB-A41CB575C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pic>
        <p:nvPicPr>
          <p:cNvPr id="7" name="Picture 6" descr="Graphical user interface, table&#10;&#10;AI-generated content may be incorrect.">
            <a:extLst>
              <a:ext uri="{FF2B5EF4-FFF2-40B4-BE49-F238E27FC236}">
                <a16:creationId xmlns:a16="http://schemas.microsoft.com/office/drawing/2014/main" id="{AE4818C2-179D-CF51-1215-44BF503243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2482" y="1263451"/>
            <a:ext cx="8927035" cy="502145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9CF09C1-566C-DF55-3C47-FAB8492D8515}"/>
              </a:ext>
            </a:extLst>
          </p:cNvPr>
          <p:cNvSpPr txBox="1">
            <a:spLocks/>
          </p:cNvSpPr>
          <p:nvPr/>
        </p:nvSpPr>
        <p:spPr>
          <a:xfrm>
            <a:off x="342904" y="599829"/>
            <a:ext cx="10515600" cy="54864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007DB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Example 2: Run Simulation Tab</a:t>
            </a:r>
          </a:p>
        </p:txBody>
      </p:sp>
    </p:spTree>
    <p:extLst>
      <p:ext uri="{BB962C8B-B14F-4D97-AF65-F5344CB8AC3E}">
        <p14:creationId xmlns:p14="http://schemas.microsoft.com/office/powerpoint/2010/main" val="33202876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1A9F31-DCA5-B687-FA0D-17D581FB76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469A3C-0C4E-EF5D-39AD-390A89358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2BBCD-C84B-484F-B0CB-510301F81D89}" type="datetime4">
              <a:rPr lang="en-US" smtClean="0"/>
              <a:t>September 24,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B9CF00-79E9-1CF9-EC41-35C35C9ED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44ADC2-88B4-7FCC-8693-3BC0B5EEE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27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0FC12C-95BA-782E-665D-9A1BEC8012A1}"/>
              </a:ext>
            </a:extLst>
          </p:cNvPr>
          <p:cNvSpPr txBox="1"/>
          <p:nvPr/>
        </p:nvSpPr>
        <p:spPr>
          <a:xfrm>
            <a:off x="491613" y="1314745"/>
            <a:ext cx="1113994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Try your own simulation in the Concentration-Time Profiles module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Obtain the rat concentration-time profiles of three chemicals of your choosing across 8 days and use the following inputs: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Use rat parameter data only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Use the 3-compartment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Give a 2 mg/kg dose of each chemical at the start of day 0, 2, 4, and 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Do not allow the use of in silico parameters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Use 100% bioavailability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Begin with 1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umol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of each chemical in the gut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CBEC9F7-67FC-CB2F-CB83-B9FF80C27EF7}"/>
              </a:ext>
            </a:extLst>
          </p:cNvPr>
          <p:cNvSpPr txBox="1">
            <a:spLocks/>
          </p:cNvSpPr>
          <p:nvPr/>
        </p:nvSpPr>
        <p:spPr>
          <a:xfrm>
            <a:off x="342904" y="599829"/>
            <a:ext cx="1051560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007DB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Try It On Your Own</a:t>
            </a:r>
          </a:p>
        </p:txBody>
      </p:sp>
    </p:spTree>
    <p:extLst>
      <p:ext uri="{BB962C8B-B14F-4D97-AF65-F5344CB8AC3E}">
        <p14:creationId xmlns:p14="http://schemas.microsoft.com/office/powerpoint/2010/main" val="2442959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C04AF1-CACF-97E9-A200-429B731314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4C767-B1F3-C539-E4CE-FBA16597BD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1339" y="2790517"/>
            <a:ext cx="10249321" cy="1276966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CFE55-A837-24D8-9C6F-DA14C699F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F0664-E376-4DA1-82B9-739BA9A2E335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965D00-E6AE-7E1C-AEE0-DD4E0F94E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28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A88491-CC21-C186-03BA-719D30F2E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9561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938826-EDDA-C1D2-AD99-447675FE4B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456BAC-488A-A5BD-92AC-574C3DC11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29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9087BC-5611-739E-6146-727069F55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5D4F2B-6E94-D5F6-22E5-670C4F49D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DD70E-D087-43AE-A3E2-3BE1200A2DF0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A212292-75DC-68C7-DA61-2F82EFEFF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1339" y="2790517"/>
            <a:ext cx="10249321" cy="1276966"/>
          </a:xfrm>
        </p:spPr>
        <p:txBody>
          <a:bodyPr/>
          <a:lstStyle/>
          <a:p>
            <a:r>
              <a:rPr lang="en-US"/>
              <a:t>10-Minute Break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109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6CE3D-E609-C546-8531-C3533919D9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11111"/>
              </a:lnSpc>
            </a:pPr>
            <a:r>
              <a:rPr lang="en-US" dirty="0"/>
              <a:t>Session II: </a:t>
            </a:r>
            <a:br>
              <a:rPr lang="en-US" dirty="0"/>
            </a:br>
            <a:r>
              <a:rPr lang="en-US" dirty="0"/>
              <a:t>Concentration-Time Profile Module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D4D7FD-3E8A-4F6F-B3A4-2110D2ACF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0A358F-B943-4689-A0E2-2C1BC2B51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38B1DC-653F-408B-BFDE-03A10E593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1E51C-9673-4B7A-8422-9B11FD6A9AE3}" type="datetime4">
              <a:rPr lang="en-US" smtClean="0"/>
              <a:t>September 24, 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333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B68FD-418A-0C79-A278-C12520B54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4" y="599829"/>
            <a:ext cx="10515600" cy="548640"/>
          </a:xfrm>
        </p:spPr>
        <p:txBody>
          <a:bodyPr/>
          <a:lstStyle/>
          <a:p>
            <a:r>
              <a:rPr lang="en-US" dirty="0"/>
              <a:t>PBTK Modeling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141EB-D02D-9596-53A8-C02930867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7B4F7C-909D-7936-4DAC-2768FD040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583F6D-A00E-CADF-AC16-C04EBAB75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B95CBD-57C6-4F04-3D44-D8B5875EBFB4}"/>
              </a:ext>
            </a:extLst>
          </p:cNvPr>
          <p:cNvSpPr txBox="1"/>
          <p:nvPr/>
        </p:nvSpPr>
        <p:spPr>
          <a:xfrm>
            <a:off x="368262" y="1608267"/>
            <a:ext cx="815023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Physiologically-based toxicokinetic (PBTK) or pharmacokinetic (PBPK) models predict how a chemical moves through the body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Illustrates absorption, distribution, metabolism, and excretion (ADME) processes (‘what the body does to the chemical’)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Models consist of a system of ordinary differential equations (ODEs), where each equation describes the rate of change of the chemical amount/concentration in a model compartment over time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Compartments typically represent specific organs or tissues (may include other anatomical elements)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May consist of lumped compartments</a:t>
            </a:r>
          </a:p>
        </p:txBody>
      </p:sp>
      <p:pic>
        <p:nvPicPr>
          <p:cNvPr id="9" name="Picture 8" descr="Text&#10;&#10;AI-generated content may be incorrect.">
            <a:extLst>
              <a:ext uri="{FF2B5EF4-FFF2-40B4-BE49-F238E27FC236}">
                <a16:creationId xmlns:a16="http://schemas.microsoft.com/office/drawing/2014/main" id="{09251F9C-DD6B-2287-2735-E438C0EE7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8416" y="1460324"/>
            <a:ext cx="2927753" cy="4697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665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4867FD-1538-96FE-B7CB-9EB963482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D49B0A-B39C-618C-6045-B5DBC8413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D4378-907F-D582-18CE-B98D6D2FF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354259-C0D7-1FD3-62F7-26383C4DCAED}"/>
              </a:ext>
            </a:extLst>
          </p:cNvPr>
          <p:cNvSpPr txBox="1"/>
          <p:nvPr/>
        </p:nvSpPr>
        <p:spPr>
          <a:xfrm>
            <a:off x="835741" y="1443430"/>
            <a:ext cx="739741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Single Dose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One dose that does not repeat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Example: 1 dose at 8:00am</a:t>
            </a:r>
          </a:p>
          <a:p>
            <a:pPr lvl="1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Multiple Doses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Evenly distributed daily doses (ideal for pharmaceuticals)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Dose amounts and times must be the same daily during every administration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Example: 1 dose every 8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hrs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Unevenly distributed doses (ideal for food)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Dose amounts may be different during every dose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Dose times can be uneven across 24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hrs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Doses do not need to occur daily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Example: 1 dose at 8:00am, 12:00pm, and 6:00pm daily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37801A9-BEE5-3E0D-5365-8FC2619E2706}"/>
              </a:ext>
            </a:extLst>
          </p:cNvPr>
          <p:cNvGrpSpPr/>
          <p:nvPr/>
        </p:nvGrpSpPr>
        <p:grpSpPr>
          <a:xfrm>
            <a:off x="8540973" y="3184463"/>
            <a:ext cx="3431263" cy="1009273"/>
            <a:chOff x="8423278" y="2679827"/>
            <a:chExt cx="3431263" cy="100927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35C4F2B-6112-279A-F43E-E9CEA9A0321B}"/>
                </a:ext>
              </a:extLst>
            </p:cNvPr>
            <p:cNvSpPr/>
            <p:nvPr/>
          </p:nvSpPr>
          <p:spPr>
            <a:xfrm>
              <a:off x="8423278" y="3116089"/>
              <a:ext cx="3431263" cy="17880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0C334C6-D5C4-101F-6105-BEDA4C95AB44}"/>
                </a:ext>
              </a:extLst>
            </p:cNvPr>
            <p:cNvSpPr txBox="1"/>
            <p:nvPr/>
          </p:nvSpPr>
          <p:spPr>
            <a:xfrm>
              <a:off x="9338048" y="3319768"/>
              <a:ext cx="16017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24-hour period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091DED8F-5503-484A-5547-C231E10E3E61}"/>
                </a:ext>
              </a:extLst>
            </p:cNvPr>
            <p:cNvCxnSpPr>
              <a:cxnSpLocks/>
            </p:cNvCxnSpPr>
            <p:nvPr/>
          </p:nvCxnSpPr>
          <p:spPr>
            <a:xfrm>
              <a:off x="8423278" y="2679827"/>
              <a:ext cx="0" cy="418156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E72E47D3-35FB-9A74-C078-6E1342E05AFB}"/>
                </a:ext>
              </a:extLst>
            </p:cNvPr>
            <p:cNvCxnSpPr>
              <a:cxnSpLocks/>
            </p:cNvCxnSpPr>
            <p:nvPr/>
          </p:nvCxnSpPr>
          <p:spPr>
            <a:xfrm>
              <a:off x="9634934" y="2679827"/>
              <a:ext cx="0" cy="418156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F9675905-1A24-B267-75A2-E31EF754067E}"/>
                </a:ext>
              </a:extLst>
            </p:cNvPr>
            <p:cNvCxnSpPr>
              <a:cxnSpLocks/>
            </p:cNvCxnSpPr>
            <p:nvPr/>
          </p:nvCxnSpPr>
          <p:spPr>
            <a:xfrm>
              <a:off x="10774162" y="2679827"/>
              <a:ext cx="0" cy="418156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385F627-9305-0170-49C8-06527FE7C0E5}"/>
              </a:ext>
            </a:extLst>
          </p:cNvPr>
          <p:cNvGrpSpPr/>
          <p:nvPr/>
        </p:nvGrpSpPr>
        <p:grpSpPr>
          <a:xfrm>
            <a:off x="8540973" y="4996414"/>
            <a:ext cx="3431263" cy="1009273"/>
            <a:chOff x="8423278" y="4799502"/>
            <a:chExt cx="3431263" cy="1009273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CB36AAB-31FF-73E2-F942-52B29B219756}"/>
                </a:ext>
              </a:extLst>
            </p:cNvPr>
            <p:cNvSpPr/>
            <p:nvPr/>
          </p:nvSpPr>
          <p:spPr>
            <a:xfrm>
              <a:off x="8423278" y="5235764"/>
              <a:ext cx="3431263" cy="17880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EB9823F-E51F-EE6C-4E76-3606AC3F12C2}"/>
                </a:ext>
              </a:extLst>
            </p:cNvPr>
            <p:cNvSpPr txBox="1"/>
            <p:nvPr/>
          </p:nvSpPr>
          <p:spPr>
            <a:xfrm>
              <a:off x="9338048" y="5439443"/>
              <a:ext cx="16017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24-hour period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57CB6055-507C-555E-BC10-091A925C83E6}"/>
                </a:ext>
              </a:extLst>
            </p:cNvPr>
            <p:cNvCxnSpPr>
              <a:cxnSpLocks/>
            </p:cNvCxnSpPr>
            <p:nvPr/>
          </p:nvCxnSpPr>
          <p:spPr>
            <a:xfrm>
              <a:off x="8423278" y="4799502"/>
              <a:ext cx="0" cy="418156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19CEF0E-E321-94B9-B54B-074E7D95ACD4}"/>
                </a:ext>
              </a:extLst>
            </p:cNvPr>
            <p:cNvCxnSpPr>
              <a:cxnSpLocks/>
            </p:cNvCxnSpPr>
            <p:nvPr/>
          </p:nvCxnSpPr>
          <p:spPr>
            <a:xfrm>
              <a:off x="9055515" y="4799502"/>
              <a:ext cx="0" cy="418156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C8572D1A-F1ED-8A8F-1F26-EAA35200364B}"/>
                </a:ext>
              </a:extLst>
            </p:cNvPr>
            <p:cNvCxnSpPr>
              <a:cxnSpLocks/>
            </p:cNvCxnSpPr>
            <p:nvPr/>
          </p:nvCxnSpPr>
          <p:spPr>
            <a:xfrm>
              <a:off x="9995574" y="4799502"/>
              <a:ext cx="0" cy="418156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3FE34C6-2F9B-4759-124E-9B76CC312DB5}"/>
              </a:ext>
            </a:extLst>
          </p:cNvPr>
          <p:cNvGrpSpPr/>
          <p:nvPr/>
        </p:nvGrpSpPr>
        <p:grpSpPr>
          <a:xfrm>
            <a:off x="8540971" y="1681527"/>
            <a:ext cx="3431263" cy="615068"/>
            <a:chOff x="8423278" y="2679827"/>
            <a:chExt cx="3431263" cy="615068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950AA60-E6C9-57DA-A51A-8A2A5B2D588B}"/>
                </a:ext>
              </a:extLst>
            </p:cNvPr>
            <p:cNvSpPr/>
            <p:nvPr/>
          </p:nvSpPr>
          <p:spPr>
            <a:xfrm>
              <a:off x="8423278" y="3116089"/>
              <a:ext cx="3431263" cy="178806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E8254B69-3E78-EC2D-7EE0-900233EDDEAD}"/>
                </a:ext>
              </a:extLst>
            </p:cNvPr>
            <p:cNvCxnSpPr>
              <a:cxnSpLocks/>
            </p:cNvCxnSpPr>
            <p:nvPr/>
          </p:nvCxnSpPr>
          <p:spPr>
            <a:xfrm>
              <a:off x="8423278" y="2679827"/>
              <a:ext cx="0" cy="418156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A9A29703-7A39-DC13-E7DB-AF68E5BD9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4" y="599829"/>
            <a:ext cx="10515600" cy="548640"/>
          </a:xfrm>
        </p:spPr>
        <p:txBody>
          <a:bodyPr/>
          <a:lstStyle/>
          <a:p>
            <a:r>
              <a:rPr lang="en-US" dirty="0"/>
              <a:t>Available Dosing Scenarios</a:t>
            </a:r>
          </a:p>
        </p:txBody>
      </p:sp>
    </p:spTree>
    <p:extLst>
      <p:ext uri="{BB962C8B-B14F-4D97-AF65-F5344CB8AC3E}">
        <p14:creationId xmlns:p14="http://schemas.microsoft.com/office/powerpoint/2010/main" val="763041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C6093C-4BEC-0A5B-7603-D0CCFBABFC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5FBDAA-5A97-4969-48B0-D2DAC0717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E50265-777C-C987-A888-41FC117FF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1FD0B-63EB-F9E2-B73F-B73806F5C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4545AB-C26C-BCDD-0B89-8ADEFF717CB9}"/>
              </a:ext>
            </a:extLst>
          </p:cNvPr>
          <p:cNvSpPr txBox="1"/>
          <p:nvPr/>
        </p:nvSpPr>
        <p:spPr>
          <a:xfrm>
            <a:off x="4927131" y="1706319"/>
            <a:ext cx="662577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Plots and tables of the concentrations or amounts of a chemical over time in each model compartment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Summary statistics of the concentration-time profile curves within each model compartment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Cmax – maximal concentration or amount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Tmax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– time to Cmax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AUC – area under the curve of each compartment</a:t>
            </a:r>
          </a:p>
        </p:txBody>
      </p:sp>
      <p:pic>
        <p:nvPicPr>
          <p:cNvPr id="9" name="Picture 8" descr="Diagram&#10;&#10;AI-generated content may be incorrect.">
            <a:extLst>
              <a:ext uri="{FF2B5EF4-FFF2-40B4-BE49-F238E27FC236}">
                <a16:creationId xmlns:a16="http://schemas.microsoft.com/office/drawing/2014/main" id="{5B92E450-1DBC-A57A-D687-EE825918D1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53" t="71419" r="67776" b="5742"/>
          <a:stretch>
            <a:fillRect/>
          </a:stretch>
        </p:blipFill>
        <p:spPr>
          <a:xfrm>
            <a:off x="819849" y="2797639"/>
            <a:ext cx="4070096" cy="197234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85E45DE-F2D5-ABE8-61D4-81192765EFC1}"/>
              </a:ext>
            </a:extLst>
          </p:cNvPr>
          <p:cNvSpPr txBox="1"/>
          <p:nvPr/>
        </p:nvSpPr>
        <p:spPr>
          <a:xfrm>
            <a:off x="905346" y="4695152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Tmax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789F31-25EF-01DA-34B6-2FAABFFF1348}"/>
              </a:ext>
            </a:extLst>
          </p:cNvPr>
          <p:cNvSpPr txBox="1"/>
          <p:nvPr/>
        </p:nvSpPr>
        <p:spPr>
          <a:xfrm>
            <a:off x="238846" y="2716259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Cmax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6358274-00C9-8C5F-40C6-6885DC4FE783}"/>
              </a:ext>
            </a:extLst>
          </p:cNvPr>
          <p:cNvSpPr/>
          <p:nvPr/>
        </p:nvSpPr>
        <p:spPr>
          <a:xfrm>
            <a:off x="1059255" y="2906162"/>
            <a:ext cx="3739082" cy="1765426"/>
          </a:xfrm>
          <a:custGeom>
            <a:avLst/>
            <a:gdLst>
              <a:gd name="connsiteX0" fmla="*/ 0 w 3739082"/>
              <a:gd name="connsiteY0" fmla="*/ 1756373 h 1765426"/>
              <a:gd name="connsiteX1" fmla="*/ 72428 w 3739082"/>
              <a:gd name="connsiteY1" fmla="*/ 289711 h 1765426"/>
              <a:gd name="connsiteX2" fmla="*/ 90535 w 3739082"/>
              <a:gd name="connsiteY2" fmla="*/ 81482 h 1765426"/>
              <a:gd name="connsiteX3" fmla="*/ 135802 w 3739082"/>
              <a:gd name="connsiteY3" fmla="*/ 0 h 1765426"/>
              <a:gd name="connsiteX4" fmla="*/ 271604 w 3739082"/>
              <a:gd name="connsiteY4" fmla="*/ 172016 h 1765426"/>
              <a:gd name="connsiteX5" fmla="*/ 488888 w 3739082"/>
              <a:gd name="connsiteY5" fmla="*/ 534155 h 1765426"/>
              <a:gd name="connsiteX6" fmla="*/ 760492 w 3739082"/>
              <a:gd name="connsiteY6" fmla="*/ 860080 h 1765426"/>
              <a:gd name="connsiteX7" fmla="*/ 1131684 w 3739082"/>
              <a:gd name="connsiteY7" fmla="*/ 1140737 h 1765426"/>
              <a:gd name="connsiteX8" fmla="*/ 1358020 w 3739082"/>
              <a:gd name="connsiteY8" fmla="*/ 1294646 h 1765426"/>
              <a:gd name="connsiteX9" fmla="*/ 1774480 w 3739082"/>
              <a:gd name="connsiteY9" fmla="*/ 1439501 h 1765426"/>
              <a:gd name="connsiteX10" fmla="*/ 2326741 w 3739082"/>
              <a:gd name="connsiteY10" fmla="*/ 1566250 h 1765426"/>
              <a:gd name="connsiteX11" fmla="*/ 3132499 w 3739082"/>
              <a:gd name="connsiteY11" fmla="*/ 1647731 h 1765426"/>
              <a:gd name="connsiteX12" fmla="*/ 3603280 w 3739082"/>
              <a:gd name="connsiteY12" fmla="*/ 1665838 h 1765426"/>
              <a:gd name="connsiteX13" fmla="*/ 3739082 w 3739082"/>
              <a:gd name="connsiteY13" fmla="*/ 1656785 h 1765426"/>
              <a:gd name="connsiteX14" fmla="*/ 3739082 w 3739082"/>
              <a:gd name="connsiteY14" fmla="*/ 1765426 h 1765426"/>
              <a:gd name="connsiteX15" fmla="*/ 0 w 3739082"/>
              <a:gd name="connsiteY15" fmla="*/ 1756373 h 1765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739082" h="1765426">
                <a:moveTo>
                  <a:pt x="0" y="1756373"/>
                </a:moveTo>
                <a:lnTo>
                  <a:pt x="72428" y="289711"/>
                </a:lnTo>
                <a:lnTo>
                  <a:pt x="90535" y="81482"/>
                </a:lnTo>
                <a:lnTo>
                  <a:pt x="135802" y="0"/>
                </a:lnTo>
                <a:lnTo>
                  <a:pt x="271604" y="172016"/>
                </a:lnTo>
                <a:lnTo>
                  <a:pt x="488888" y="534155"/>
                </a:lnTo>
                <a:lnTo>
                  <a:pt x="760492" y="860080"/>
                </a:lnTo>
                <a:lnTo>
                  <a:pt x="1131684" y="1140737"/>
                </a:lnTo>
                <a:lnTo>
                  <a:pt x="1358020" y="1294646"/>
                </a:lnTo>
                <a:lnTo>
                  <a:pt x="1774480" y="1439501"/>
                </a:lnTo>
                <a:lnTo>
                  <a:pt x="2326741" y="1566250"/>
                </a:lnTo>
                <a:lnTo>
                  <a:pt x="3132499" y="1647731"/>
                </a:lnTo>
                <a:lnTo>
                  <a:pt x="3603280" y="1665838"/>
                </a:lnTo>
                <a:lnTo>
                  <a:pt x="3739082" y="1656785"/>
                </a:lnTo>
                <a:lnTo>
                  <a:pt x="3739082" y="1765426"/>
                </a:lnTo>
                <a:lnTo>
                  <a:pt x="0" y="175637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583BB1C-7A56-FAE3-7EB0-6B0B554F3648}"/>
              </a:ext>
            </a:extLst>
          </p:cNvPr>
          <p:cNvCxnSpPr/>
          <p:nvPr/>
        </p:nvCxnSpPr>
        <p:spPr>
          <a:xfrm flipH="1">
            <a:off x="905346" y="2915216"/>
            <a:ext cx="301752" cy="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C17B20-D350-1552-0829-1DEE1C8C8AF6}"/>
              </a:ext>
            </a:extLst>
          </p:cNvPr>
          <p:cNvCxnSpPr>
            <a:cxnSpLocks/>
          </p:cNvCxnSpPr>
          <p:nvPr/>
        </p:nvCxnSpPr>
        <p:spPr>
          <a:xfrm>
            <a:off x="1213164" y="2924269"/>
            <a:ext cx="0" cy="1737360"/>
          </a:xfrm>
          <a:prstGeom prst="line">
            <a:avLst/>
          </a:prstGeom>
          <a:ln w="190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ABE24FF-3181-CC7C-4BF5-26CE6DE762DE}"/>
              </a:ext>
            </a:extLst>
          </p:cNvPr>
          <p:cNvSpPr txBox="1"/>
          <p:nvPr/>
        </p:nvSpPr>
        <p:spPr>
          <a:xfrm>
            <a:off x="1501652" y="4098604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AUC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B4F0575-8E53-BE69-E8E7-E089C5FEDC3A}"/>
              </a:ext>
            </a:extLst>
          </p:cNvPr>
          <p:cNvSpPr txBox="1">
            <a:spLocks/>
          </p:cNvSpPr>
          <p:nvPr/>
        </p:nvSpPr>
        <p:spPr>
          <a:xfrm>
            <a:off x="342904" y="599829"/>
            <a:ext cx="10515600" cy="54864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007DB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Concentration-Time Profile Module Outputs</a:t>
            </a:r>
          </a:p>
        </p:txBody>
      </p:sp>
    </p:spTree>
    <p:extLst>
      <p:ext uri="{BB962C8B-B14F-4D97-AF65-F5344CB8AC3E}">
        <p14:creationId xmlns:p14="http://schemas.microsoft.com/office/powerpoint/2010/main" val="134993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F8DD6F-1CF6-8FAF-9777-354B347B2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306E82-6704-6277-46A2-F66B5D2DC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61377B-316F-2E62-F5AF-8FC4ED4A0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983A27-F504-D37B-2903-22A6CAED61D5}"/>
              </a:ext>
            </a:extLst>
          </p:cNvPr>
          <p:cNvSpPr txBox="1"/>
          <p:nvPr/>
        </p:nvSpPr>
        <p:spPr>
          <a:xfrm>
            <a:off x="724684" y="1637378"/>
            <a:ext cx="591208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Required: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Species and species preferences (if applicable)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Model selection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Number of simulation days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 silico parameter preference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Dosing method, units, frequency, and amount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Chemicals to simulate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52AB09-9B24-811D-B61C-7137AE15A921}"/>
              </a:ext>
            </a:extLst>
          </p:cNvPr>
          <p:cNvSpPr txBox="1"/>
          <p:nvPr/>
        </p:nvSpPr>
        <p:spPr>
          <a:xfrm>
            <a:off x="6915935" y="1637378"/>
            <a:ext cx="481012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Optional: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Initial compartment values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Bioavailability settings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Model solver settings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Model calculation preferences involving the hepatic clearance, fraction unbound in plasma, ratio of chemical concentration in blood to plasma, and partition coefficients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1F876A5-ED8E-A60F-EB50-A942B3833231}"/>
              </a:ext>
            </a:extLst>
          </p:cNvPr>
          <p:cNvSpPr txBox="1">
            <a:spLocks/>
          </p:cNvSpPr>
          <p:nvPr/>
        </p:nvSpPr>
        <p:spPr>
          <a:xfrm>
            <a:off x="342904" y="599829"/>
            <a:ext cx="10515600" cy="54864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007DB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Concentration-Time Profile Module Inputs</a:t>
            </a:r>
          </a:p>
        </p:txBody>
      </p:sp>
    </p:spTree>
    <p:extLst>
      <p:ext uri="{BB962C8B-B14F-4D97-AF65-F5344CB8AC3E}">
        <p14:creationId xmlns:p14="http://schemas.microsoft.com/office/powerpoint/2010/main" val="1465312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B393A-9814-0793-B719-70A4F38905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585" y="1437366"/>
            <a:ext cx="10192657" cy="470779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Obtain the concentration-time profiles of five indirect food additives during all three trimesters of human pregnancy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br>
              <a:rPr lang="en-US" dirty="0"/>
            </a:br>
            <a:endParaRPr lang="en-US" dirty="0"/>
          </a:p>
          <a:p>
            <a:r>
              <a:rPr lang="en-US" dirty="0"/>
              <a:t>Use the available in silico parameters</a:t>
            </a:r>
            <a:br>
              <a:rPr lang="en-US" dirty="0"/>
            </a:br>
            <a:endParaRPr lang="en-US" dirty="0"/>
          </a:p>
          <a:p>
            <a:r>
              <a:rPr lang="en-US" dirty="0"/>
              <a:t>Orally consumes 0.5 mg/kg BW of each chemical twice a day (every 12 hours), every day for the entire pregnancy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7C8679-4A41-0FD7-ADAE-EAEC40A3F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18D2B7-A3C9-D176-8251-82051502F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9124FD-B4E6-4992-31B0-B31FF3ED7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30B852F-1947-FAE8-47E6-1024F79BCB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3968376"/>
              </p:ext>
            </p:extLst>
          </p:nvPr>
        </p:nvGraphicFramePr>
        <p:xfrm>
          <a:off x="2996294" y="2335721"/>
          <a:ext cx="6025237" cy="201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9211">
                  <a:extLst>
                    <a:ext uri="{9D8B030D-6E8A-4147-A177-3AD203B41FA5}">
                      <a16:colId xmlns:a16="http://schemas.microsoft.com/office/drawing/2014/main" val="4055992754"/>
                    </a:ext>
                  </a:extLst>
                </a:gridCol>
                <a:gridCol w="2096026">
                  <a:extLst>
                    <a:ext uri="{9D8B030D-6E8A-4147-A177-3AD203B41FA5}">
                      <a16:colId xmlns:a16="http://schemas.microsoft.com/office/drawing/2014/main" val="3209741333"/>
                    </a:ext>
                  </a:extLst>
                </a:gridCol>
              </a:tblGrid>
              <a:tr h="27662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Chemical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CASRN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5553871"/>
                  </a:ext>
                </a:extLst>
              </a:tr>
              <a:tr h="276623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Cyclohexylamine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108-91-8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961621"/>
                  </a:ext>
                </a:extLst>
              </a:tr>
              <a:tr h="276623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Triethanolamine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102-71-6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9640416"/>
                  </a:ext>
                </a:extLst>
              </a:tr>
              <a:tr h="276623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4,4’-sulfonyldiphenol (Bisphenol 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80-09-1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9884224"/>
                  </a:ext>
                </a:extLst>
              </a:tr>
              <a:tr h="276623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Ethanolamine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141-43-5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7970655"/>
                  </a:ext>
                </a:extLst>
              </a:tr>
              <a:tr h="276623">
                <a:tc>
                  <a:txBody>
                    <a:bodyPr/>
                    <a:lstStyle/>
                    <a:p>
                      <a:r>
                        <a:rPr lang="en-US" sz="16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Dodecylguanidine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acetate (</a:t>
                      </a:r>
                      <a:r>
                        <a:rPr lang="en-US" sz="16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Diodine</a:t>
                      </a:r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2439-10-3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1356694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51614EC7-D3BE-0453-E115-C3786965DD86}"/>
              </a:ext>
            </a:extLst>
          </p:cNvPr>
          <p:cNvSpPr txBox="1">
            <a:spLocks/>
          </p:cNvSpPr>
          <p:nvPr/>
        </p:nvSpPr>
        <p:spPr>
          <a:xfrm>
            <a:off x="342904" y="599829"/>
            <a:ext cx="10515600" cy="54864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007DB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Example 1 Scenario</a:t>
            </a:r>
          </a:p>
        </p:txBody>
      </p:sp>
    </p:spTree>
    <p:extLst>
      <p:ext uri="{BB962C8B-B14F-4D97-AF65-F5344CB8AC3E}">
        <p14:creationId xmlns:p14="http://schemas.microsoft.com/office/powerpoint/2010/main" val="3167956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E50052-B609-8965-AA2E-E3DC92E98F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374DCFA-891C-71CB-92CE-C3BE8CFEDE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39282"/>
          <a:stretch>
            <a:fillRect/>
          </a:stretch>
        </p:blipFill>
        <p:spPr>
          <a:xfrm>
            <a:off x="539927" y="1531396"/>
            <a:ext cx="11112145" cy="3795207"/>
          </a:xfr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BE4FC1-5934-D411-B875-6E8D8FCB2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3DF17-4AB6-4238-A389-A568656994F8}" type="datetime4">
              <a:rPr lang="en-US" smtClean="0"/>
              <a:t>September 24, 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E44607-451A-F205-8076-4B7DD390C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51916-448D-084F-871F-01BF4E2B7E7A}" type="slidenum">
              <a:rPr lang="en-US" smtClean="0"/>
              <a:t>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C9282-73C5-B842-2B38-051572B5D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Human Foods Program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8D32F32-B353-82A8-F2F3-910E6A03C725}"/>
              </a:ext>
            </a:extLst>
          </p:cNvPr>
          <p:cNvSpPr txBox="1">
            <a:spLocks/>
          </p:cNvSpPr>
          <p:nvPr/>
        </p:nvSpPr>
        <p:spPr>
          <a:xfrm>
            <a:off x="342904" y="599829"/>
            <a:ext cx="10515600" cy="54864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rgbClr val="007DB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Example 1: General Parameters Tab</a:t>
            </a:r>
          </a:p>
        </p:txBody>
      </p:sp>
    </p:spTree>
    <p:extLst>
      <p:ext uri="{BB962C8B-B14F-4D97-AF65-F5344CB8AC3E}">
        <p14:creationId xmlns:p14="http://schemas.microsoft.com/office/powerpoint/2010/main" val="1843051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FDA Center">
      <a:dk1>
        <a:sysClr val="windowText" lastClr="000000"/>
      </a:dk1>
      <a:lt1>
        <a:sysClr val="window" lastClr="FFFFFF"/>
      </a:lt1>
      <a:dk2>
        <a:srgbClr val="44546A"/>
      </a:dk2>
      <a:lt2>
        <a:srgbClr val="FFFFFF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f3b743dd-490c-4ce8-909f-8ca9390af63e">
      <Terms xmlns="http://schemas.microsoft.com/office/infopath/2007/PartnerControls"/>
    </lcf76f155ced4ddcb4097134ff3c332f>
    <TaxCatchAll xmlns="20867c8d-1cc9-4acd-a073-94634f6a764f" xsi:nil="true"/>
    <SharedWithUsers xmlns="97020f62-d699-43c4-bf49-e304984b84cf">
      <UserInfo>
        <DisplayName>Black, Michael</DisplayName>
        <AccountId>16145</AccountId>
        <AccountType/>
      </UserInfo>
      <UserInfo>
        <DisplayName>Morris, Steven</DisplayName>
        <AccountId>60</AccountId>
        <AccountType/>
      </UserInfo>
      <UserInfo>
        <DisplayName>Norris, Kamesha</DisplayName>
        <AccountId>4544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B70D6BBF2E1644A8865B69F43CAEC07" ma:contentTypeVersion="14" ma:contentTypeDescription="Create a new document." ma:contentTypeScope="" ma:versionID="ac6fcceb50eb88107d448b763435efce">
  <xsd:schema xmlns:xsd="http://www.w3.org/2001/XMLSchema" xmlns:xs="http://www.w3.org/2001/XMLSchema" xmlns:p="http://schemas.microsoft.com/office/2006/metadata/properties" xmlns:ns2="f3b743dd-490c-4ce8-909f-8ca9390af63e" xmlns:ns3="97020f62-d699-43c4-bf49-e304984b84cf" xmlns:ns4="20867c8d-1cc9-4acd-a073-94634f6a764f" targetNamespace="http://schemas.microsoft.com/office/2006/metadata/properties" ma:root="true" ma:fieldsID="0154c5881f3d6adf3ea5930e53a04993" ns2:_="" ns3:_="" ns4:_="">
    <xsd:import namespace="f3b743dd-490c-4ce8-909f-8ca9390af63e"/>
    <xsd:import namespace="97020f62-d699-43c4-bf49-e304984b84cf"/>
    <xsd:import namespace="20867c8d-1cc9-4acd-a073-94634f6a764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ObjectDetectorVersions" minOccurs="0"/>
                <xsd:element ref="ns2:MediaLengthInSecond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3b743dd-490c-4ce8-909f-8ca9390af63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79cf906e-e933-44a8-8421-1c91ada6f12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7020f62-d699-43c4-bf49-e304984b84c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867c8d-1cc9-4acd-a073-94634f6a764f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3478b58f-e6f1-4350-932a-4990099ecabb}" ma:internalName="TaxCatchAll" ma:showField="CatchAllData" ma:web="97020f62-d699-43c4-bf49-e304984b84c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D7DAB7-FC93-48FE-8013-99897132DD7B}">
  <ds:schemaRefs>
    <ds:schemaRef ds:uri="http://schemas.microsoft.com/office/2006/documentManagement/types"/>
    <ds:schemaRef ds:uri="f3b743dd-490c-4ce8-909f-8ca9390af63e"/>
    <ds:schemaRef ds:uri="http://purl.org/dc/terms/"/>
    <ds:schemaRef ds:uri="http://purl.org/dc/dcmitype/"/>
    <ds:schemaRef ds:uri="97020f62-d699-43c4-bf49-e304984b84cf"/>
    <ds:schemaRef ds:uri="http://purl.org/dc/elements/1.1/"/>
    <ds:schemaRef ds:uri="http://schemas.microsoft.com/office/2006/metadata/properties"/>
    <ds:schemaRef ds:uri="20867c8d-1cc9-4acd-a073-94634f6a764f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18233F5-9E4C-47FE-9692-41E80086EED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BA45798-CE07-4DA8-B625-3A6427A020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3b743dd-490c-4ce8-909f-8ca9390af63e"/>
    <ds:schemaRef ds:uri="97020f62-d699-43c4-bf49-e304984b84cf"/>
    <ds:schemaRef ds:uri="20867c8d-1cc9-4acd-a073-94634f6a764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5620</TotalTime>
  <Words>879</Words>
  <Application>Microsoft Office PowerPoint</Application>
  <PresentationFormat>Widescreen</PresentationFormat>
  <Paragraphs>238</Paragraphs>
  <Slides>29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Wingdings</vt:lpstr>
      <vt:lpstr>Office Theme</vt:lpstr>
      <vt:lpstr>PowerPoint Presentation</vt:lpstr>
      <vt:lpstr>Toxicokinetic Chemical Simulator (ToCS): A Graphical User Interface for High-Throughput Chemical Analysis</vt:lpstr>
      <vt:lpstr>Session II:  Concentration-Time Profile Module</vt:lpstr>
      <vt:lpstr>PBTK Modeling Overview</vt:lpstr>
      <vt:lpstr>Available Dosing Scenarios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  <vt:lpstr>10-Minute Break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FDA PowerPoint Presentation Template</dc:title>
  <dc:subject>A presentation template for authors to structure FDA branded presentations.</dc:subject>
  <dc:creator>U.S. Food and Drug Administration</dc:creator>
  <cp:keywords>Template, FDA, Presentation, branding, monogram</cp:keywords>
  <cp:lastModifiedBy>Leonard, Kristen *</cp:lastModifiedBy>
  <cp:revision>102</cp:revision>
  <dcterms:created xsi:type="dcterms:W3CDTF">2021-08-12T14:41:37Z</dcterms:created>
  <dcterms:modified xsi:type="dcterms:W3CDTF">2025-09-24T19:26:47Z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0x010100AB70D6BBF2E1644A8865B69F43CAEC07</vt:lpwstr>
  </property>
  <property fmtid="{D5CDD505-2E9C-101B-9397-08002B2CF9AE}" pid="3" name="MediaServiceImageTags">
    <vt:lpwstr/>
  </property>
</Properties>
</file>

<file path=docProps/thumbnail.jpeg>
</file>